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9"/>
  </p:notesMasterIdLst>
  <p:handoutMasterIdLst>
    <p:handoutMasterId r:id="rId60"/>
  </p:handoutMasterIdLst>
  <p:sldIdLst>
    <p:sldId id="256" r:id="rId2"/>
    <p:sldId id="342" r:id="rId3"/>
    <p:sldId id="281" r:id="rId4"/>
    <p:sldId id="318" r:id="rId5"/>
    <p:sldId id="385" r:id="rId6"/>
    <p:sldId id="333" r:id="rId7"/>
    <p:sldId id="284" r:id="rId8"/>
    <p:sldId id="285" r:id="rId9"/>
    <p:sldId id="258" r:id="rId10"/>
    <p:sldId id="288" r:id="rId11"/>
    <p:sldId id="334" r:id="rId12"/>
    <p:sldId id="335" r:id="rId13"/>
    <p:sldId id="386" r:id="rId14"/>
    <p:sldId id="322" r:id="rId15"/>
    <p:sldId id="272" r:id="rId16"/>
    <p:sldId id="387" r:id="rId17"/>
    <p:sldId id="336" r:id="rId18"/>
    <p:sldId id="337" r:id="rId19"/>
    <p:sldId id="323" r:id="rId20"/>
    <p:sldId id="341" r:id="rId21"/>
    <p:sldId id="338" r:id="rId22"/>
    <p:sldId id="388" r:id="rId23"/>
    <p:sldId id="263" r:id="rId24"/>
    <p:sldId id="303" r:id="rId25"/>
    <p:sldId id="340" r:id="rId26"/>
    <p:sldId id="389" r:id="rId27"/>
    <p:sldId id="324" r:id="rId28"/>
    <p:sldId id="380" r:id="rId29"/>
    <p:sldId id="344" r:id="rId30"/>
    <p:sldId id="345" r:id="rId31"/>
    <p:sldId id="346" r:id="rId32"/>
    <p:sldId id="347" r:id="rId33"/>
    <p:sldId id="349" r:id="rId34"/>
    <p:sldId id="375" r:id="rId35"/>
    <p:sldId id="376" r:id="rId36"/>
    <p:sldId id="390" r:id="rId37"/>
    <p:sldId id="377" r:id="rId38"/>
    <p:sldId id="355" r:id="rId39"/>
    <p:sldId id="378" r:id="rId40"/>
    <p:sldId id="379" r:id="rId41"/>
    <p:sldId id="358" r:id="rId42"/>
    <p:sldId id="359" r:id="rId43"/>
    <p:sldId id="383" r:id="rId44"/>
    <p:sldId id="361" r:id="rId45"/>
    <p:sldId id="362" r:id="rId46"/>
    <p:sldId id="363" r:id="rId47"/>
    <p:sldId id="364" r:id="rId48"/>
    <p:sldId id="365" r:id="rId49"/>
    <p:sldId id="366" r:id="rId50"/>
    <p:sldId id="367" r:id="rId51"/>
    <p:sldId id="368" r:id="rId52"/>
    <p:sldId id="369" r:id="rId53"/>
    <p:sldId id="382" r:id="rId54"/>
    <p:sldId id="384" r:id="rId55"/>
    <p:sldId id="381" r:id="rId56"/>
    <p:sldId id="372" r:id="rId57"/>
    <p:sldId id="373" r:id="rId5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D289"/>
    <a:srgbClr val="FD9850"/>
    <a:srgbClr val="6AD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115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08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EF178A-03CF-4BF8-BFE9-EBD25777AD7B}" type="doc">
      <dgm:prSet loTypeId="urn:microsoft.com/office/officeart/2005/8/layout/pyramid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78F89E-7C89-4DED-9731-41022E7BA133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Evolution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DE1FDC-C460-4BE0-BE0B-2BE026F1555C}" type="parTrans" cxnId="{A9AA5AF8-835B-4EB0-B342-F458B1424DD4}">
      <dgm:prSet/>
      <dgm:spPr/>
      <dgm:t>
        <a:bodyPr/>
        <a:lstStyle/>
        <a:p>
          <a:endParaRPr lang="en-US"/>
        </a:p>
      </dgm:t>
    </dgm:pt>
    <dgm:pt modelId="{DE97789A-9571-44A5-818F-3882440B187B}" type="sibTrans" cxnId="{A9AA5AF8-835B-4EB0-B342-F458B1424DD4}">
      <dgm:prSet/>
      <dgm:spPr/>
      <dgm:t>
        <a:bodyPr/>
        <a:lstStyle/>
        <a:p>
          <a:endParaRPr lang="en-US"/>
        </a:p>
      </dgm:t>
    </dgm:pt>
    <dgm:pt modelId="{CFED7779-A117-4370-AC23-A82FEA597B23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Validation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5FDC8C-B0B2-4A8E-8BFD-A6170EEC7454}" type="parTrans" cxnId="{6129FEEA-53A4-4B9A-90E7-B92CC6134E9F}">
      <dgm:prSet/>
      <dgm:spPr/>
      <dgm:t>
        <a:bodyPr/>
        <a:lstStyle/>
        <a:p>
          <a:endParaRPr lang="en-US"/>
        </a:p>
      </dgm:t>
    </dgm:pt>
    <dgm:pt modelId="{0C1E2E89-3C2E-4A46-B640-271F8BC484FB}" type="sibTrans" cxnId="{6129FEEA-53A4-4B9A-90E7-B92CC6134E9F}">
      <dgm:prSet/>
      <dgm:spPr/>
      <dgm:t>
        <a:bodyPr/>
        <a:lstStyle/>
        <a:p>
          <a:endParaRPr lang="en-US"/>
        </a:p>
      </dgm:t>
    </dgm:pt>
    <dgm:pt modelId="{D0858BF6-1B68-4A60-93C2-6E49ADFF61B9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Design and implementation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EB4878-F8C4-4AB4-87CC-3AC8061B501D}" type="parTrans" cxnId="{F37D058C-9E67-49FF-8089-2A521B1CCFC7}">
      <dgm:prSet/>
      <dgm:spPr/>
      <dgm:t>
        <a:bodyPr/>
        <a:lstStyle/>
        <a:p>
          <a:endParaRPr lang="en-US"/>
        </a:p>
      </dgm:t>
    </dgm:pt>
    <dgm:pt modelId="{D7F0A890-E6CA-42E0-951C-7E4FA4ECAD4D}" type="sibTrans" cxnId="{F37D058C-9E67-49FF-8089-2A521B1CCFC7}">
      <dgm:prSet/>
      <dgm:spPr/>
      <dgm:t>
        <a:bodyPr/>
        <a:lstStyle/>
        <a:p>
          <a:endParaRPr lang="en-US"/>
        </a:p>
      </dgm:t>
    </dgm:pt>
    <dgm:pt modelId="{3E4BBA8F-EC15-4CB0-9D61-1A6A6F9E21DD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Specification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6F4E67-C469-4123-A0BC-42967757A90E}" type="parTrans" cxnId="{8A1BD7FD-CB55-4D56-AA18-0B25B6002BD0}">
      <dgm:prSet/>
      <dgm:spPr/>
      <dgm:t>
        <a:bodyPr/>
        <a:lstStyle/>
        <a:p>
          <a:endParaRPr lang="en-US"/>
        </a:p>
      </dgm:t>
    </dgm:pt>
    <dgm:pt modelId="{0BE2F42B-59E1-41E0-BB3E-1FB8FDA57C5F}" type="sibTrans" cxnId="{8A1BD7FD-CB55-4D56-AA18-0B25B6002BD0}">
      <dgm:prSet/>
      <dgm:spPr/>
      <dgm:t>
        <a:bodyPr/>
        <a:lstStyle/>
        <a:p>
          <a:endParaRPr lang="en-US"/>
        </a:p>
      </dgm:t>
    </dgm:pt>
    <dgm:pt modelId="{13878BF6-BB23-4D5E-B26A-F14C1B8B373A}" type="pres">
      <dgm:prSet presAssocID="{20EF178A-03CF-4BF8-BFE9-EBD25777AD7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5618701F-8501-48CF-B89B-CC5C69975498}" type="pres">
      <dgm:prSet presAssocID="{20EF178A-03CF-4BF8-BFE9-EBD25777AD7B}" presName="pyramid" presStyleLbl="node1" presStyleIdx="0" presStyleCnt="1" custScaleX="90619"/>
      <dgm:spPr/>
    </dgm:pt>
    <dgm:pt modelId="{0A6E430A-6952-490E-AF88-45649C83EF42}" type="pres">
      <dgm:prSet presAssocID="{20EF178A-03CF-4BF8-BFE9-EBD25777AD7B}" presName="theList" presStyleCnt="0"/>
      <dgm:spPr/>
    </dgm:pt>
    <dgm:pt modelId="{3B5DF129-0814-489C-BBAF-0816B9027D35}" type="pres">
      <dgm:prSet presAssocID="{3178F89E-7C89-4DED-9731-41022E7BA133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A32A4-CDDD-4FCC-B9F2-4662F5018F85}" type="pres">
      <dgm:prSet presAssocID="{3178F89E-7C89-4DED-9731-41022E7BA133}" presName="aSpace" presStyleCnt="0"/>
      <dgm:spPr/>
    </dgm:pt>
    <dgm:pt modelId="{B3EAD150-68CA-4B9A-90A3-65281D1B0D56}" type="pres">
      <dgm:prSet presAssocID="{CFED7779-A117-4370-AC23-A82FEA597B23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F8068C-878B-4166-A744-AE4301A63E97}" type="pres">
      <dgm:prSet presAssocID="{CFED7779-A117-4370-AC23-A82FEA597B23}" presName="aSpace" presStyleCnt="0"/>
      <dgm:spPr/>
    </dgm:pt>
    <dgm:pt modelId="{43E4A0E5-0A47-474B-87E0-22BBC1DA0C1C}" type="pres">
      <dgm:prSet presAssocID="{D0858BF6-1B68-4A60-93C2-6E49ADFF61B9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89FEF-BE67-44F3-9E8C-7C70D869F0D8}" type="pres">
      <dgm:prSet presAssocID="{D0858BF6-1B68-4A60-93C2-6E49ADFF61B9}" presName="aSpace" presStyleCnt="0"/>
      <dgm:spPr/>
    </dgm:pt>
    <dgm:pt modelId="{0C86234E-5627-4812-9C79-0062F1C52856}" type="pres">
      <dgm:prSet presAssocID="{3E4BBA8F-EC15-4CB0-9D61-1A6A6F9E21DD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4AEF3F-4E82-4FFF-A325-78590D77F81B}" type="pres">
      <dgm:prSet presAssocID="{3E4BBA8F-EC15-4CB0-9D61-1A6A6F9E21DD}" presName="aSpace" presStyleCnt="0"/>
      <dgm:spPr/>
    </dgm:pt>
  </dgm:ptLst>
  <dgm:cxnLst>
    <dgm:cxn modelId="{E1FE183B-4FA2-44EC-8E3C-FB2938EC8691}" type="presOf" srcId="{CFED7779-A117-4370-AC23-A82FEA597B23}" destId="{B3EAD150-68CA-4B9A-90A3-65281D1B0D56}" srcOrd="0" destOrd="0" presId="urn:microsoft.com/office/officeart/2005/8/layout/pyramid2"/>
    <dgm:cxn modelId="{6129FEEA-53A4-4B9A-90E7-B92CC6134E9F}" srcId="{20EF178A-03CF-4BF8-BFE9-EBD25777AD7B}" destId="{CFED7779-A117-4370-AC23-A82FEA597B23}" srcOrd="1" destOrd="0" parTransId="{555FDC8C-B0B2-4A8E-8BFD-A6170EEC7454}" sibTransId="{0C1E2E89-3C2E-4A46-B640-271F8BC484FB}"/>
    <dgm:cxn modelId="{F37D058C-9E67-49FF-8089-2A521B1CCFC7}" srcId="{20EF178A-03CF-4BF8-BFE9-EBD25777AD7B}" destId="{D0858BF6-1B68-4A60-93C2-6E49ADFF61B9}" srcOrd="2" destOrd="0" parTransId="{5AEB4878-F8C4-4AB4-87CC-3AC8061B501D}" sibTransId="{D7F0A890-E6CA-42E0-951C-7E4FA4ECAD4D}"/>
    <dgm:cxn modelId="{3A2FFC21-64AD-4BAA-9B62-9CC5EB2AC22C}" type="presOf" srcId="{3178F89E-7C89-4DED-9731-41022E7BA133}" destId="{3B5DF129-0814-489C-BBAF-0816B9027D35}" srcOrd="0" destOrd="0" presId="urn:microsoft.com/office/officeart/2005/8/layout/pyramid2"/>
    <dgm:cxn modelId="{8A1BD7FD-CB55-4D56-AA18-0B25B6002BD0}" srcId="{20EF178A-03CF-4BF8-BFE9-EBD25777AD7B}" destId="{3E4BBA8F-EC15-4CB0-9D61-1A6A6F9E21DD}" srcOrd="3" destOrd="0" parTransId="{C06F4E67-C469-4123-A0BC-42967757A90E}" sibTransId="{0BE2F42B-59E1-41E0-BB3E-1FB8FDA57C5F}"/>
    <dgm:cxn modelId="{44B9DABC-4681-44FB-9036-FDDE3A73F1FD}" type="presOf" srcId="{20EF178A-03CF-4BF8-BFE9-EBD25777AD7B}" destId="{13878BF6-BB23-4D5E-B26A-F14C1B8B373A}" srcOrd="0" destOrd="0" presId="urn:microsoft.com/office/officeart/2005/8/layout/pyramid2"/>
    <dgm:cxn modelId="{F52D9DC1-1757-4196-8245-A11E0E0AC784}" type="presOf" srcId="{3E4BBA8F-EC15-4CB0-9D61-1A6A6F9E21DD}" destId="{0C86234E-5627-4812-9C79-0062F1C52856}" srcOrd="0" destOrd="0" presId="urn:microsoft.com/office/officeart/2005/8/layout/pyramid2"/>
    <dgm:cxn modelId="{A9AA5AF8-835B-4EB0-B342-F458B1424DD4}" srcId="{20EF178A-03CF-4BF8-BFE9-EBD25777AD7B}" destId="{3178F89E-7C89-4DED-9731-41022E7BA133}" srcOrd="0" destOrd="0" parTransId="{56DE1FDC-C460-4BE0-BE0B-2BE026F1555C}" sibTransId="{DE97789A-9571-44A5-818F-3882440B187B}"/>
    <dgm:cxn modelId="{36F91BDC-7A11-40F9-A841-C30F2872375F}" type="presOf" srcId="{D0858BF6-1B68-4A60-93C2-6E49ADFF61B9}" destId="{43E4A0E5-0A47-474B-87E0-22BBC1DA0C1C}" srcOrd="0" destOrd="0" presId="urn:microsoft.com/office/officeart/2005/8/layout/pyramid2"/>
    <dgm:cxn modelId="{3072AA5F-4172-446A-87A7-3F48812F8806}" type="presParOf" srcId="{13878BF6-BB23-4D5E-B26A-F14C1B8B373A}" destId="{5618701F-8501-48CF-B89B-CC5C69975498}" srcOrd="0" destOrd="0" presId="urn:microsoft.com/office/officeart/2005/8/layout/pyramid2"/>
    <dgm:cxn modelId="{937F737A-E0C1-4FAC-9FA4-ECEA6439A551}" type="presParOf" srcId="{13878BF6-BB23-4D5E-B26A-F14C1B8B373A}" destId="{0A6E430A-6952-490E-AF88-45649C83EF42}" srcOrd="1" destOrd="0" presId="urn:microsoft.com/office/officeart/2005/8/layout/pyramid2"/>
    <dgm:cxn modelId="{C8139C2B-FCEE-45F3-A1DA-EDB40068006A}" type="presParOf" srcId="{0A6E430A-6952-490E-AF88-45649C83EF42}" destId="{3B5DF129-0814-489C-BBAF-0816B9027D35}" srcOrd="0" destOrd="0" presId="urn:microsoft.com/office/officeart/2005/8/layout/pyramid2"/>
    <dgm:cxn modelId="{68BB324A-6C7A-4FE3-B0C6-186476BC5B7E}" type="presParOf" srcId="{0A6E430A-6952-490E-AF88-45649C83EF42}" destId="{D98A32A4-CDDD-4FCC-B9F2-4662F5018F85}" srcOrd="1" destOrd="0" presId="urn:microsoft.com/office/officeart/2005/8/layout/pyramid2"/>
    <dgm:cxn modelId="{7300C109-A8B1-4533-8665-A92E1E6CFFE6}" type="presParOf" srcId="{0A6E430A-6952-490E-AF88-45649C83EF42}" destId="{B3EAD150-68CA-4B9A-90A3-65281D1B0D56}" srcOrd="2" destOrd="0" presId="urn:microsoft.com/office/officeart/2005/8/layout/pyramid2"/>
    <dgm:cxn modelId="{6D60881C-CC83-4CE9-8B51-EF6510141C12}" type="presParOf" srcId="{0A6E430A-6952-490E-AF88-45649C83EF42}" destId="{09F8068C-878B-4166-A744-AE4301A63E97}" srcOrd="3" destOrd="0" presId="urn:microsoft.com/office/officeart/2005/8/layout/pyramid2"/>
    <dgm:cxn modelId="{F839A750-57D0-43DD-8A37-D34CB114E04F}" type="presParOf" srcId="{0A6E430A-6952-490E-AF88-45649C83EF42}" destId="{43E4A0E5-0A47-474B-87E0-22BBC1DA0C1C}" srcOrd="4" destOrd="0" presId="urn:microsoft.com/office/officeart/2005/8/layout/pyramid2"/>
    <dgm:cxn modelId="{8753190B-D224-4386-A7A5-550BFD120E66}" type="presParOf" srcId="{0A6E430A-6952-490E-AF88-45649C83EF42}" destId="{4EA89FEF-BE67-44F3-9E8C-7C70D869F0D8}" srcOrd="5" destOrd="0" presId="urn:microsoft.com/office/officeart/2005/8/layout/pyramid2"/>
    <dgm:cxn modelId="{9C6A89C5-0D69-426E-A44B-4257E1AB7933}" type="presParOf" srcId="{0A6E430A-6952-490E-AF88-45649C83EF42}" destId="{0C86234E-5627-4812-9C79-0062F1C52856}" srcOrd="6" destOrd="0" presId="urn:microsoft.com/office/officeart/2005/8/layout/pyramid2"/>
    <dgm:cxn modelId="{5D3E8CAC-2690-40C5-B118-80B87FB29018}" type="presParOf" srcId="{0A6E430A-6952-490E-AF88-45649C83EF42}" destId="{1D4AEF3F-4E82-4FFF-A325-78590D77F81B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2B70846-C0DF-49F3-A62F-9D7CC5269D54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892EAE1-3839-4E04-8F00-944F659860A0}">
      <dgm:prSet phldrT="[Text]" custT="1"/>
      <dgm:spPr/>
      <dgm:t>
        <a:bodyPr/>
        <a:lstStyle/>
        <a:p>
          <a:r>
            <a:rPr lang="en-US" sz="900" dirty="0" smtClean="0">
              <a:latin typeface="Arial" panose="020B0604020202020204" pitchFamily="34" charset="0"/>
              <a:cs typeface="Arial" panose="020B0604020202020204" pitchFamily="34" charset="0"/>
            </a:rPr>
            <a:t>Prototypes should be discarded after development as they are not a good basis for a production system:</a:t>
          </a:r>
          <a:endParaRPr lang="en-US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3F496C-2873-4076-AFEA-1C6AE4AEBE35}" type="parTrans" cxnId="{1D406C43-43FF-4FDE-88E4-FB56FF0A6321}">
      <dgm:prSet/>
      <dgm:spPr/>
      <dgm:t>
        <a:bodyPr/>
        <a:lstStyle/>
        <a:p>
          <a:endParaRPr lang="en-US"/>
        </a:p>
      </dgm:t>
    </dgm:pt>
    <dgm:pt modelId="{677073EA-B83A-42AF-B5D7-AF0CBEA60F01}" type="sibTrans" cxnId="{1D406C43-43FF-4FDE-88E4-FB56FF0A6321}">
      <dgm:prSet/>
      <dgm:spPr/>
      <dgm:t>
        <a:bodyPr/>
        <a:lstStyle/>
        <a:p>
          <a:endParaRPr lang="en-US"/>
        </a:p>
      </dgm:t>
    </dgm:pt>
    <dgm:pt modelId="{AE8DC216-64D1-43BD-B7E1-21293F2A9DB6}">
      <dgm:prSet phldrT="[Text]" custT="1"/>
      <dgm:spPr/>
      <dgm:t>
        <a:bodyPr/>
        <a:lstStyle/>
        <a:p>
          <a:r>
            <a:rPr lang="en-US" sz="1000" dirty="0" smtClean="0">
              <a:latin typeface="Arial" panose="020B0604020202020204" pitchFamily="34" charset="0"/>
              <a:cs typeface="Arial" panose="020B0604020202020204" pitchFamily="34" charset="0"/>
            </a:rPr>
            <a:t>No non-functional requirements</a:t>
          </a:r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FC68E3-6481-46BE-B8E1-677327D3FFAA}" type="parTrans" cxnId="{8D9493B1-E714-4674-A09D-9AEC6684DFA5}">
      <dgm:prSet/>
      <dgm:spPr/>
      <dgm:t>
        <a:bodyPr/>
        <a:lstStyle/>
        <a:p>
          <a:endParaRPr lang="en-US"/>
        </a:p>
      </dgm:t>
    </dgm:pt>
    <dgm:pt modelId="{3F5EAD90-5D2E-46B3-8AE5-96F6D0CC3014}" type="sibTrans" cxnId="{8D9493B1-E714-4674-A09D-9AEC6684DFA5}">
      <dgm:prSet/>
      <dgm:spPr/>
      <dgm:t>
        <a:bodyPr/>
        <a:lstStyle/>
        <a:p>
          <a:endParaRPr lang="en-US"/>
        </a:p>
      </dgm:t>
    </dgm:pt>
    <dgm:pt modelId="{D81139BE-8589-4EE8-B555-6AE2AEEB888A}">
      <dgm:prSet phldrT="[Text]" custT="1"/>
      <dgm:spPr/>
      <dgm:t>
        <a:bodyPr/>
        <a:lstStyle/>
        <a:p>
          <a:r>
            <a:rPr lang="en-US" sz="1000" dirty="0" smtClean="0">
              <a:latin typeface="Arial" panose="020B0604020202020204" pitchFamily="34" charset="0"/>
              <a:cs typeface="Arial" panose="020B0604020202020204" pitchFamily="34" charset="0"/>
            </a:rPr>
            <a:t>normally  undocumented</a:t>
          </a:r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42034E-C61C-40C4-ACE6-77AA3839AFB9}" type="parTrans" cxnId="{711EC2DE-C1D0-4F6B-B318-94AFE54798FA}">
      <dgm:prSet/>
      <dgm:spPr/>
      <dgm:t>
        <a:bodyPr/>
        <a:lstStyle/>
        <a:p>
          <a:endParaRPr lang="en-US"/>
        </a:p>
      </dgm:t>
    </dgm:pt>
    <dgm:pt modelId="{45993EA7-2911-4EF0-BA25-9136293E7647}" type="sibTrans" cxnId="{711EC2DE-C1D0-4F6B-B318-94AFE54798FA}">
      <dgm:prSet/>
      <dgm:spPr/>
      <dgm:t>
        <a:bodyPr/>
        <a:lstStyle/>
        <a:p>
          <a:endParaRPr lang="en-US"/>
        </a:p>
      </dgm:t>
    </dgm:pt>
    <dgm:pt modelId="{3B22716F-13CD-4483-B4F6-FACC08006BA4}">
      <dgm:prSet phldrT="[Text]" custT="1"/>
      <dgm:spPr/>
      <dgm:t>
        <a:bodyPr/>
        <a:lstStyle/>
        <a:p>
          <a:r>
            <a:rPr lang="en-US" sz="1000" dirty="0" smtClean="0">
              <a:latin typeface="Arial" panose="020B0604020202020204" pitchFamily="34" charset="0"/>
              <a:cs typeface="Arial" panose="020B0604020202020204" pitchFamily="34" charset="0"/>
            </a:rPr>
            <a:t>Usually degraded through rapid change</a:t>
          </a:r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D2C1E3-1B9A-4775-A561-5DD785A51D71}" type="parTrans" cxnId="{C06AD207-8890-4317-A81D-935E20B1A06A}">
      <dgm:prSet/>
      <dgm:spPr/>
      <dgm:t>
        <a:bodyPr/>
        <a:lstStyle/>
        <a:p>
          <a:endParaRPr lang="en-US"/>
        </a:p>
      </dgm:t>
    </dgm:pt>
    <dgm:pt modelId="{33893FC7-E3C8-47F7-B949-391BF51BCC8D}" type="sibTrans" cxnId="{C06AD207-8890-4317-A81D-935E20B1A06A}">
      <dgm:prSet/>
      <dgm:spPr/>
      <dgm:t>
        <a:bodyPr/>
        <a:lstStyle/>
        <a:p>
          <a:endParaRPr lang="en-US"/>
        </a:p>
      </dgm:t>
    </dgm:pt>
    <dgm:pt modelId="{FD752AB2-3A64-454F-A105-7AAF688FECC6}">
      <dgm:prSet phldrT="[Text]" custT="1"/>
      <dgm:spPr/>
      <dgm:t>
        <a:bodyPr/>
        <a:lstStyle/>
        <a:p>
          <a:r>
            <a:rPr lang="en-US" sz="1000" dirty="0" smtClean="0">
              <a:latin typeface="Arial" panose="020B0604020202020204" pitchFamily="34" charset="0"/>
              <a:cs typeface="Arial" panose="020B0604020202020204" pitchFamily="34" charset="0"/>
            </a:rPr>
            <a:t>No normal organizational quality standards.</a:t>
          </a:r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A04EA-7C37-4B7F-861A-580551DFFF06}" type="parTrans" cxnId="{D75E91C3-A811-4327-9382-CED263F01800}">
      <dgm:prSet/>
      <dgm:spPr/>
      <dgm:t>
        <a:bodyPr/>
        <a:lstStyle/>
        <a:p>
          <a:endParaRPr lang="en-US"/>
        </a:p>
      </dgm:t>
    </dgm:pt>
    <dgm:pt modelId="{2D19E56F-9418-4F36-8E2E-34CE76EE00FE}" type="sibTrans" cxnId="{D75E91C3-A811-4327-9382-CED263F01800}">
      <dgm:prSet/>
      <dgm:spPr/>
      <dgm:t>
        <a:bodyPr/>
        <a:lstStyle/>
        <a:p>
          <a:endParaRPr lang="en-US"/>
        </a:p>
      </dgm:t>
    </dgm:pt>
    <dgm:pt modelId="{F423F13D-2C38-42F3-AD79-75AC3C50A7D9}" type="pres">
      <dgm:prSet presAssocID="{72B70846-C0DF-49F3-A62F-9D7CC5269D5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4AB098-C034-4E46-9CE9-EB5525EED655}" type="pres">
      <dgm:prSet presAssocID="{0892EAE1-3839-4E04-8F00-944F659860A0}" presName="centerShape" presStyleLbl="node0" presStyleIdx="0" presStyleCnt="1"/>
      <dgm:spPr/>
      <dgm:t>
        <a:bodyPr/>
        <a:lstStyle/>
        <a:p>
          <a:endParaRPr lang="en-US"/>
        </a:p>
      </dgm:t>
    </dgm:pt>
    <dgm:pt modelId="{1970C7E9-FA78-4BCF-8676-F2DC1587EC16}" type="pres">
      <dgm:prSet presAssocID="{AE8DC216-64D1-43BD-B7E1-21293F2A9DB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CA4F81-85C3-4DC3-B6B0-C63C8BD773A5}" type="pres">
      <dgm:prSet presAssocID="{AE8DC216-64D1-43BD-B7E1-21293F2A9DB6}" presName="dummy" presStyleCnt="0"/>
      <dgm:spPr/>
    </dgm:pt>
    <dgm:pt modelId="{B125052A-B184-4D12-BC8C-55E5EA2B38C6}" type="pres">
      <dgm:prSet presAssocID="{3F5EAD90-5D2E-46B3-8AE5-96F6D0CC3014}" presName="sibTrans" presStyleLbl="sibTrans2D1" presStyleIdx="0" presStyleCnt="4"/>
      <dgm:spPr/>
      <dgm:t>
        <a:bodyPr/>
        <a:lstStyle/>
        <a:p>
          <a:endParaRPr lang="en-US"/>
        </a:p>
      </dgm:t>
    </dgm:pt>
    <dgm:pt modelId="{6B6FB868-F9D4-4716-9C07-2270727C960C}" type="pres">
      <dgm:prSet presAssocID="{D81139BE-8589-4EE8-B555-6AE2AEEB888A}" presName="node" presStyleLbl="node1" presStyleIdx="1" presStyleCnt="4" custScaleX="1186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9C90F-58F6-4C7A-B2FE-B0B796025DAA}" type="pres">
      <dgm:prSet presAssocID="{D81139BE-8589-4EE8-B555-6AE2AEEB888A}" presName="dummy" presStyleCnt="0"/>
      <dgm:spPr/>
    </dgm:pt>
    <dgm:pt modelId="{3893D2D1-0B57-4F80-AC68-70B265160E3D}" type="pres">
      <dgm:prSet presAssocID="{45993EA7-2911-4EF0-BA25-9136293E7647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D99E6F0-F13C-4E84-AB9E-1D22C5DA49AC}" type="pres">
      <dgm:prSet presAssocID="{3B22716F-13CD-4483-B4F6-FACC08006BA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EE8144-ECE6-4747-9582-3E851BFA595A}" type="pres">
      <dgm:prSet presAssocID="{3B22716F-13CD-4483-B4F6-FACC08006BA4}" presName="dummy" presStyleCnt="0"/>
      <dgm:spPr/>
    </dgm:pt>
    <dgm:pt modelId="{739E2BA5-A88E-4F20-A7BB-6D8178631A6F}" type="pres">
      <dgm:prSet presAssocID="{33893FC7-E3C8-47F7-B949-391BF51BCC8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CFB7EBF-B9A0-4228-B29C-96F5EA2E15F5}" type="pres">
      <dgm:prSet presAssocID="{FD752AB2-3A64-454F-A105-7AAF688FECC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1E48FD-2D9D-43F9-8514-8B9A84D3D648}" type="pres">
      <dgm:prSet presAssocID="{FD752AB2-3A64-454F-A105-7AAF688FECC6}" presName="dummy" presStyleCnt="0"/>
      <dgm:spPr/>
    </dgm:pt>
    <dgm:pt modelId="{9B342DBC-48A1-4764-B761-53AF188A4AEE}" type="pres">
      <dgm:prSet presAssocID="{2D19E56F-9418-4F36-8E2E-34CE76EE00FE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F71FB23A-FD75-446B-8C52-706109E71EE5}" type="presOf" srcId="{3F5EAD90-5D2E-46B3-8AE5-96F6D0CC3014}" destId="{B125052A-B184-4D12-BC8C-55E5EA2B38C6}" srcOrd="0" destOrd="0" presId="urn:microsoft.com/office/officeart/2005/8/layout/radial6"/>
    <dgm:cxn modelId="{A518F654-67F4-4DA6-92FE-FD04BDB8F919}" type="presOf" srcId="{FD752AB2-3A64-454F-A105-7AAF688FECC6}" destId="{8CFB7EBF-B9A0-4228-B29C-96F5EA2E15F5}" srcOrd="0" destOrd="0" presId="urn:microsoft.com/office/officeart/2005/8/layout/radial6"/>
    <dgm:cxn modelId="{B73CAD9B-F169-4922-8D9A-67E684C4E805}" type="presOf" srcId="{33893FC7-E3C8-47F7-B949-391BF51BCC8D}" destId="{739E2BA5-A88E-4F20-A7BB-6D8178631A6F}" srcOrd="0" destOrd="0" presId="urn:microsoft.com/office/officeart/2005/8/layout/radial6"/>
    <dgm:cxn modelId="{1D406C43-43FF-4FDE-88E4-FB56FF0A6321}" srcId="{72B70846-C0DF-49F3-A62F-9D7CC5269D54}" destId="{0892EAE1-3839-4E04-8F00-944F659860A0}" srcOrd="0" destOrd="0" parTransId="{BE3F496C-2873-4076-AFEA-1C6AE4AEBE35}" sibTransId="{677073EA-B83A-42AF-B5D7-AF0CBEA60F01}"/>
    <dgm:cxn modelId="{F0E3F129-D715-489C-8A44-E6CDC416EBBF}" type="presOf" srcId="{AE8DC216-64D1-43BD-B7E1-21293F2A9DB6}" destId="{1970C7E9-FA78-4BCF-8676-F2DC1587EC16}" srcOrd="0" destOrd="0" presId="urn:microsoft.com/office/officeart/2005/8/layout/radial6"/>
    <dgm:cxn modelId="{0AF3F85E-0405-4564-A5CE-CD5408F3A5D1}" type="presOf" srcId="{3B22716F-13CD-4483-B4F6-FACC08006BA4}" destId="{BD99E6F0-F13C-4E84-AB9E-1D22C5DA49AC}" srcOrd="0" destOrd="0" presId="urn:microsoft.com/office/officeart/2005/8/layout/radial6"/>
    <dgm:cxn modelId="{DFD67162-8DD0-49D5-B72F-85720B3AF73D}" type="presOf" srcId="{45993EA7-2911-4EF0-BA25-9136293E7647}" destId="{3893D2D1-0B57-4F80-AC68-70B265160E3D}" srcOrd="0" destOrd="0" presId="urn:microsoft.com/office/officeart/2005/8/layout/radial6"/>
    <dgm:cxn modelId="{3CBA1A97-78E2-4EB9-8B19-35A5BF48D92E}" type="presOf" srcId="{D81139BE-8589-4EE8-B555-6AE2AEEB888A}" destId="{6B6FB868-F9D4-4716-9C07-2270727C960C}" srcOrd="0" destOrd="0" presId="urn:microsoft.com/office/officeart/2005/8/layout/radial6"/>
    <dgm:cxn modelId="{D75E91C3-A811-4327-9382-CED263F01800}" srcId="{0892EAE1-3839-4E04-8F00-944F659860A0}" destId="{FD752AB2-3A64-454F-A105-7AAF688FECC6}" srcOrd="3" destOrd="0" parTransId="{8F0A04EA-7C37-4B7F-861A-580551DFFF06}" sibTransId="{2D19E56F-9418-4F36-8E2E-34CE76EE00FE}"/>
    <dgm:cxn modelId="{C06AD207-8890-4317-A81D-935E20B1A06A}" srcId="{0892EAE1-3839-4E04-8F00-944F659860A0}" destId="{3B22716F-13CD-4483-B4F6-FACC08006BA4}" srcOrd="2" destOrd="0" parTransId="{A6D2C1E3-1B9A-4775-A561-5DD785A51D71}" sibTransId="{33893FC7-E3C8-47F7-B949-391BF51BCC8D}"/>
    <dgm:cxn modelId="{9FD14735-7D66-4C21-8A1D-E487E505B568}" type="presOf" srcId="{2D19E56F-9418-4F36-8E2E-34CE76EE00FE}" destId="{9B342DBC-48A1-4764-B761-53AF188A4AEE}" srcOrd="0" destOrd="0" presId="urn:microsoft.com/office/officeart/2005/8/layout/radial6"/>
    <dgm:cxn modelId="{8D9493B1-E714-4674-A09D-9AEC6684DFA5}" srcId="{0892EAE1-3839-4E04-8F00-944F659860A0}" destId="{AE8DC216-64D1-43BD-B7E1-21293F2A9DB6}" srcOrd="0" destOrd="0" parTransId="{DBFC68E3-6481-46BE-B8E1-677327D3FFAA}" sibTransId="{3F5EAD90-5D2E-46B3-8AE5-96F6D0CC3014}"/>
    <dgm:cxn modelId="{711EC2DE-C1D0-4F6B-B318-94AFE54798FA}" srcId="{0892EAE1-3839-4E04-8F00-944F659860A0}" destId="{D81139BE-8589-4EE8-B555-6AE2AEEB888A}" srcOrd="1" destOrd="0" parTransId="{8742034E-C61C-40C4-ACE6-77AA3839AFB9}" sibTransId="{45993EA7-2911-4EF0-BA25-9136293E7647}"/>
    <dgm:cxn modelId="{97B1FC63-C280-46CF-9907-361A65B24924}" type="presOf" srcId="{0892EAE1-3839-4E04-8F00-944F659860A0}" destId="{CC4AB098-C034-4E46-9CE9-EB5525EED655}" srcOrd="0" destOrd="0" presId="urn:microsoft.com/office/officeart/2005/8/layout/radial6"/>
    <dgm:cxn modelId="{3F8F1EF9-DDE3-41E3-B02E-712DBC4FF6E7}" type="presOf" srcId="{72B70846-C0DF-49F3-A62F-9D7CC5269D54}" destId="{F423F13D-2C38-42F3-AD79-75AC3C50A7D9}" srcOrd="0" destOrd="0" presId="urn:microsoft.com/office/officeart/2005/8/layout/radial6"/>
    <dgm:cxn modelId="{E26F5D9B-0ADD-420E-84B1-0A258FD09501}" type="presParOf" srcId="{F423F13D-2C38-42F3-AD79-75AC3C50A7D9}" destId="{CC4AB098-C034-4E46-9CE9-EB5525EED655}" srcOrd="0" destOrd="0" presId="urn:microsoft.com/office/officeart/2005/8/layout/radial6"/>
    <dgm:cxn modelId="{6870CA8A-D250-4C64-BE4B-FDBFFD3234C7}" type="presParOf" srcId="{F423F13D-2C38-42F3-AD79-75AC3C50A7D9}" destId="{1970C7E9-FA78-4BCF-8676-F2DC1587EC16}" srcOrd="1" destOrd="0" presId="urn:microsoft.com/office/officeart/2005/8/layout/radial6"/>
    <dgm:cxn modelId="{B46893D7-B332-4F97-9A26-52CF3DE2EF69}" type="presParOf" srcId="{F423F13D-2C38-42F3-AD79-75AC3C50A7D9}" destId="{E3CA4F81-85C3-4DC3-B6B0-C63C8BD773A5}" srcOrd="2" destOrd="0" presId="urn:microsoft.com/office/officeart/2005/8/layout/radial6"/>
    <dgm:cxn modelId="{76805155-27A9-40C7-9622-D463ADF2A791}" type="presParOf" srcId="{F423F13D-2C38-42F3-AD79-75AC3C50A7D9}" destId="{B125052A-B184-4D12-BC8C-55E5EA2B38C6}" srcOrd="3" destOrd="0" presId="urn:microsoft.com/office/officeart/2005/8/layout/radial6"/>
    <dgm:cxn modelId="{3FF09B77-9206-4382-9EE6-E06F3A23BEB0}" type="presParOf" srcId="{F423F13D-2C38-42F3-AD79-75AC3C50A7D9}" destId="{6B6FB868-F9D4-4716-9C07-2270727C960C}" srcOrd="4" destOrd="0" presId="urn:microsoft.com/office/officeart/2005/8/layout/radial6"/>
    <dgm:cxn modelId="{5E25EE29-7515-497C-AC54-50605C91D9C7}" type="presParOf" srcId="{F423F13D-2C38-42F3-AD79-75AC3C50A7D9}" destId="{47F9C90F-58F6-4C7A-B2FE-B0B796025DAA}" srcOrd="5" destOrd="0" presId="urn:microsoft.com/office/officeart/2005/8/layout/radial6"/>
    <dgm:cxn modelId="{2060D929-387B-4165-8185-ADD6D0CB48AE}" type="presParOf" srcId="{F423F13D-2C38-42F3-AD79-75AC3C50A7D9}" destId="{3893D2D1-0B57-4F80-AC68-70B265160E3D}" srcOrd="6" destOrd="0" presId="urn:microsoft.com/office/officeart/2005/8/layout/radial6"/>
    <dgm:cxn modelId="{F5C96EC7-7B95-4D92-84C0-167B3ED77C89}" type="presParOf" srcId="{F423F13D-2C38-42F3-AD79-75AC3C50A7D9}" destId="{BD99E6F0-F13C-4E84-AB9E-1D22C5DA49AC}" srcOrd="7" destOrd="0" presId="urn:microsoft.com/office/officeart/2005/8/layout/radial6"/>
    <dgm:cxn modelId="{B78C071A-5B4D-42C2-A5C0-734A080AD1B9}" type="presParOf" srcId="{F423F13D-2C38-42F3-AD79-75AC3C50A7D9}" destId="{16EE8144-ECE6-4747-9582-3E851BFA595A}" srcOrd="8" destOrd="0" presId="urn:microsoft.com/office/officeart/2005/8/layout/radial6"/>
    <dgm:cxn modelId="{0793C721-06CB-4E94-A09D-36D8F88F0623}" type="presParOf" srcId="{F423F13D-2C38-42F3-AD79-75AC3C50A7D9}" destId="{739E2BA5-A88E-4F20-A7BB-6D8178631A6F}" srcOrd="9" destOrd="0" presId="urn:microsoft.com/office/officeart/2005/8/layout/radial6"/>
    <dgm:cxn modelId="{83412E24-A43F-426F-A4B2-894D8E3A4B8B}" type="presParOf" srcId="{F423F13D-2C38-42F3-AD79-75AC3C50A7D9}" destId="{8CFB7EBF-B9A0-4228-B29C-96F5EA2E15F5}" srcOrd="10" destOrd="0" presId="urn:microsoft.com/office/officeart/2005/8/layout/radial6"/>
    <dgm:cxn modelId="{F9E8E071-A744-47FE-9838-A3C9BB57ABD5}" type="presParOf" srcId="{F423F13D-2C38-42F3-AD79-75AC3C50A7D9}" destId="{271E48FD-2D9D-43F9-8514-8B9A84D3D648}" srcOrd="11" destOrd="0" presId="urn:microsoft.com/office/officeart/2005/8/layout/radial6"/>
    <dgm:cxn modelId="{5518F5BF-187B-449B-8EF7-4C645C7CFC63}" type="presParOf" srcId="{F423F13D-2C38-42F3-AD79-75AC3C50A7D9}" destId="{9B342DBC-48A1-4764-B761-53AF188A4AE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AD8D838-AE7D-40F8-995B-3202E63016E6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500FBD3-7472-49EC-8A0B-AD17CD9BDC6B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Incremental development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11EE78-B36F-42A8-8839-8401156CEDE7}" type="parTrans" cxnId="{2E13A69A-463D-4A35-B63C-A165D291E395}">
      <dgm:prSet/>
      <dgm:spPr/>
      <dgm:t>
        <a:bodyPr/>
        <a:lstStyle/>
        <a:p>
          <a:endParaRPr lang="en-US"/>
        </a:p>
      </dgm:t>
    </dgm:pt>
    <dgm:pt modelId="{54C6B1F6-A1FF-4753-8412-66D63863A621}" type="sibTrans" cxnId="{2E13A69A-463D-4A35-B63C-A165D291E395}">
      <dgm:prSet/>
      <dgm:spPr/>
      <dgm:t>
        <a:bodyPr/>
        <a:lstStyle/>
        <a:p>
          <a:endParaRPr lang="en-US"/>
        </a:p>
      </dgm:t>
    </dgm:pt>
    <dgm:pt modelId="{41C3DB12-7CBF-470D-B547-6658C8445885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Develop the system in increments and </a:t>
          </a:r>
          <a:r>
            <a:rPr lang="en-US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evaluate each increment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before proceeding to the development of the next increment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76D7B4-9CEC-475D-BB29-8B812795096F}" type="parTrans" cxnId="{CD8F196D-0578-4B9E-A86B-7DC7F651083D}">
      <dgm:prSet/>
      <dgm:spPr/>
      <dgm:t>
        <a:bodyPr/>
        <a:lstStyle/>
        <a:p>
          <a:endParaRPr lang="en-US"/>
        </a:p>
      </dgm:t>
    </dgm:pt>
    <dgm:pt modelId="{781274AD-D9E1-4EB2-A890-893986E74D51}" type="sibTrans" cxnId="{CD8F196D-0578-4B9E-A86B-7DC7F651083D}">
      <dgm:prSet/>
      <dgm:spPr/>
      <dgm:t>
        <a:bodyPr/>
        <a:lstStyle/>
        <a:p>
          <a:endParaRPr lang="en-US"/>
        </a:p>
      </dgm:t>
    </dgm:pt>
    <dgm:pt modelId="{DB08C439-FF26-40A9-B000-20701F0296C9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Incremental delivery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E6D607-EE7E-4B9D-A5AD-D27A5A4AC206}" type="parTrans" cxnId="{FAD2B27B-1661-4ED6-A5FB-958B6FCCB9B6}">
      <dgm:prSet/>
      <dgm:spPr/>
      <dgm:t>
        <a:bodyPr/>
        <a:lstStyle/>
        <a:p>
          <a:endParaRPr lang="en-US"/>
        </a:p>
      </dgm:t>
    </dgm:pt>
    <dgm:pt modelId="{FD6A4A5D-C326-41FA-BF79-59C8BE06AB34}" type="sibTrans" cxnId="{FAD2B27B-1661-4ED6-A5FB-958B6FCCB9B6}">
      <dgm:prSet/>
      <dgm:spPr/>
      <dgm:t>
        <a:bodyPr/>
        <a:lstStyle/>
        <a:p>
          <a:endParaRPr lang="en-US"/>
        </a:p>
      </dgm:t>
    </dgm:pt>
    <dgm:pt modelId="{42541895-C5A4-4F2F-AABB-77EF3486DE7F}">
      <dgm:prSet phldrT="[Text]"/>
      <dgm:spPr/>
      <dgm:t>
        <a:bodyPr/>
        <a:lstStyle/>
        <a:p>
          <a:r>
            <a:rPr lang="en-US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Deploy 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an increment for use by end-users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284C8-BF36-4E07-BDAB-4D96D402E44A}" type="parTrans" cxnId="{2EFCE20F-5BE2-46B2-B1CA-FC1BD423FB07}">
      <dgm:prSet/>
      <dgm:spPr/>
      <dgm:t>
        <a:bodyPr/>
        <a:lstStyle/>
        <a:p>
          <a:endParaRPr lang="en-US"/>
        </a:p>
      </dgm:t>
    </dgm:pt>
    <dgm:pt modelId="{FE06F4C2-89DB-404B-A1B6-80228CCE1160}" type="sibTrans" cxnId="{2EFCE20F-5BE2-46B2-B1CA-FC1BD423FB07}">
      <dgm:prSet/>
      <dgm:spPr/>
      <dgm:t>
        <a:bodyPr/>
        <a:lstStyle/>
        <a:p>
          <a:endParaRPr lang="en-US"/>
        </a:p>
      </dgm:t>
    </dgm:pt>
    <dgm:pt modelId="{2BA71B1A-22A3-4C1D-AB9D-881282B0EC12}">
      <dgm:prSet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Normal approach used in </a:t>
          </a:r>
          <a:r>
            <a:rPr lang="en-US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agile methods</a:t>
          </a:r>
        </a:p>
      </dgm:t>
    </dgm:pt>
    <dgm:pt modelId="{23529C42-7A00-4AE0-80F5-15DBB805FBD0}" type="parTrans" cxnId="{D65D338C-1E62-4C72-A739-393FA94DF588}">
      <dgm:prSet/>
      <dgm:spPr/>
      <dgm:t>
        <a:bodyPr/>
        <a:lstStyle/>
        <a:p>
          <a:endParaRPr lang="en-US"/>
        </a:p>
      </dgm:t>
    </dgm:pt>
    <dgm:pt modelId="{567B5533-D86E-427B-8E38-39797E29E76B}" type="sibTrans" cxnId="{D65D338C-1E62-4C72-A739-393FA94DF588}">
      <dgm:prSet/>
      <dgm:spPr/>
      <dgm:t>
        <a:bodyPr/>
        <a:lstStyle/>
        <a:p>
          <a:endParaRPr lang="en-US"/>
        </a:p>
      </dgm:t>
    </dgm:pt>
    <dgm:pt modelId="{5A906837-1F83-467B-B164-6F898A9F6B7B}">
      <dgm:prSet/>
      <dgm:spPr/>
      <dgm:t>
        <a:bodyPr/>
        <a:lstStyle/>
        <a:p>
          <a:r>
            <a:rPr lang="en-US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Evaluation done 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by user/customer proxy.</a:t>
          </a:r>
        </a:p>
      </dgm:t>
    </dgm:pt>
    <dgm:pt modelId="{01147E3D-641B-41EA-9FC1-85101FE703AD}" type="parTrans" cxnId="{BC2E3996-699E-4C58-9203-D5EB5BAA288F}">
      <dgm:prSet/>
      <dgm:spPr/>
      <dgm:t>
        <a:bodyPr/>
        <a:lstStyle/>
        <a:p>
          <a:endParaRPr lang="en-US"/>
        </a:p>
      </dgm:t>
    </dgm:pt>
    <dgm:pt modelId="{91D751F5-685A-43AD-AC0F-A43B0678A2B7}" type="sibTrans" cxnId="{BC2E3996-699E-4C58-9203-D5EB5BAA288F}">
      <dgm:prSet/>
      <dgm:spPr/>
      <dgm:t>
        <a:bodyPr/>
        <a:lstStyle/>
        <a:p>
          <a:endParaRPr lang="en-US"/>
        </a:p>
      </dgm:t>
    </dgm:pt>
    <dgm:pt modelId="{8AD8456C-79A4-4D11-8978-D1B9F8B32BF1}">
      <dgm:prSet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More realistic evaluation about </a:t>
          </a:r>
          <a:r>
            <a:rPr lang="en-US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practical use 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of software</a:t>
          </a:r>
        </a:p>
      </dgm:t>
    </dgm:pt>
    <dgm:pt modelId="{97438EA8-6BA9-446B-951B-69F46CA2AEA9}" type="parTrans" cxnId="{BB712977-D462-4519-9329-4CA245C1767B}">
      <dgm:prSet/>
      <dgm:spPr/>
      <dgm:t>
        <a:bodyPr/>
        <a:lstStyle/>
        <a:p>
          <a:endParaRPr lang="en-US"/>
        </a:p>
      </dgm:t>
    </dgm:pt>
    <dgm:pt modelId="{6E592217-4541-41A8-A79E-5E0C987C7431}" type="sibTrans" cxnId="{BB712977-D462-4519-9329-4CA245C1767B}">
      <dgm:prSet/>
      <dgm:spPr/>
      <dgm:t>
        <a:bodyPr/>
        <a:lstStyle/>
        <a:p>
          <a:endParaRPr lang="en-US"/>
        </a:p>
      </dgm:t>
    </dgm:pt>
    <dgm:pt modelId="{99E96B90-9BCF-409D-BF41-D35EE5F70CC3}">
      <dgm:prSet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Difficult to implement for replacement systems as increments </a:t>
          </a:r>
          <a:r>
            <a:rPr lang="en-US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have less functionality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than the system being replaced.</a:t>
          </a:r>
        </a:p>
      </dgm:t>
    </dgm:pt>
    <dgm:pt modelId="{74116989-A39F-4AD1-AC5C-3AD3DA7A3823}" type="parTrans" cxnId="{8C3DF2ED-1F0F-4EDB-AEF8-73F9E5972D78}">
      <dgm:prSet/>
      <dgm:spPr/>
      <dgm:t>
        <a:bodyPr/>
        <a:lstStyle/>
        <a:p>
          <a:endParaRPr lang="en-US"/>
        </a:p>
      </dgm:t>
    </dgm:pt>
    <dgm:pt modelId="{181C7E96-9DED-417A-908A-23CDAAEA94E7}" type="sibTrans" cxnId="{8C3DF2ED-1F0F-4EDB-AEF8-73F9E5972D78}">
      <dgm:prSet/>
      <dgm:spPr/>
      <dgm:t>
        <a:bodyPr/>
        <a:lstStyle/>
        <a:p>
          <a:endParaRPr lang="en-US"/>
        </a:p>
      </dgm:t>
    </dgm:pt>
    <dgm:pt modelId="{8A812A9B-43AF-4C48-873E-0A7CE6210360}">
      <dgm:prSet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B8B02F-4269-4D98-A451-84BDCA0AD90F}" type="parTrans" cxnId="{33A42338-5D45-4155-83C2-147594811436}">
      <dgm:prSet/>
      <dgm:spPr/>
      <dgm:t>
        <a:bodyPr/>
        <a:lstStyle/>
        <a:p>
          <a:endParaRPr lang="en-US"/>
        </a:p>
      </dgm:t>
    </dgm:pt>
    <dgm:pt modelId="{61CA192C-F5E3-42B8-B1CE-E0D7B7A6251D}" type="sibTrans" cxnId="{33A42338-5D45-4155-83C2-147594811436}">
      <dgm:prSet/>
      <dgm:spPr/>
      <dgm:t>
        <a:bodyPr/>
        <a:lstStyle/>
        <a:p>
          <a:endParaRPr lang="en-US"/>
        </a:p>
      </dgm:t>
    </dgm:pt>
    <dgm:pt modelId="{872EC58E-B61C-4BA1-9025-69C356D80847}" type="pres">
      <dgm:prSet presAssocID="{1AD8D838-AE7D-40F8-995B-3202E63016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E7A7CB-768F-407E-8EF4-C6087D390561}" type="pres">
      <dgm:prSet presAssocID="{2500FBD3-7472-49EC-8A0B-AD17CD9BDC6B}" presName="composite" presStyleCnt="0"/>
      <dgm:spPr/>
    </dgm:pt>
    <dgm:pt modelId="{3699CFB7-E85E-4AF2-8FA0-8E779B14F585}" type="pres">
      <dgm:prSet presAssocID="{2500FBD3-7472-49EC-8A0B-AD17CD9BDC6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58AB46-E908-49E1-B0FF-B0F9830DD6E3}" type="pres">
      <dgm:prSet presAssocID="{2500FBD3-7472-49EC-8A0B-AD17CD9BDC6B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16E6E6-4EF1-4FD4-8FB1-0A98FB2A53AE}" type="pres">
      <dgm:prSet presAssocID="{54C6B1F6-A1FF-4753-8412-66D63863A621}" presName="space" presStyleCnt="0"/>
      <dgm:spPr/>
    </dgm:pt>
    <dgm:pt modelId="{371BFA94-10FD-4788-BFC4-9FF5DE7ACFB3}" type="pres">
      <dgm:prSet presAssocID="{DB08C439-FF26-40A9-B000-20701F0296C9}" presName="composite" presStyleCnt="0"/>
      <dgm:spPr/>
    </dgm:pt>
    <dgm:pt modelId="{B50C3A92-3E76-426A-829D-5B1C0BE0B120}" type="pres">
      <dgm:prSet presAssocID="{DB08C439-FF26-40A9-B000-20701F0296C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528BC4-06AA-4918-9F23-738A63D03D7A}" type="pres">
      <dgm:prSet presAssocID="{DB08C439-FF26-40A9-B000-20701F0296C9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13A69A-463D-4A35-B63C-A165D291E395}" srcId="{1AD8D838-AE7D-40F8-995B-3202E63016E6}" destId="{2500FBD3-7472-49EC-8A0B-AD17CD9BDC6B}" srcOrd="0" destOrd="0" parTransId="{2711EE78-B36F-42A8-8839-8401156CEDE7}" sibTransId="{54C6B1F6-A1FF-4753-8412-66D63863A621}"/>
    <dgm:cxn modelId="{BC2E3996-699E-4C58-9203-D5EB5BAA288F}" srcId="{2500FBD3-7472-49EC-8A0B-AD17CD9BDC6B}" destId="{5A906837-1F83-467B-B164-6F898A9F6B7B}" srcOrd="2" destOrd="0" parTransId="{01147E3D-641B-41EA-9FC1-85101FE703AD}" sibTransId="{91D751F5-685A-43AD-AC0F-A43B0678A2B7}"/>
    <dgm:cxn modelId="{43F82997-7C8C-44B8-8E2C-34C6CEC92BCA}" type="presOf" srcId="{5A906837-1F83-467B-B164-6F898A9F6B7B}" destId="{9158AB46-E908-49E1-B0FF-B0F9830DD6E3}" srcOrd="0" destOrd="2" presId="urn:microsoft.com/office/officeart/2005/8/layout/hList1"/>
    <dgm:cxn modelId="{93F79BD0-968E-48F2-B036-3746FC684FD0}" type="presOf" srcId="{99E96B90-9BCF-409D-BF41-D35EE5F70CC3}" destId="{78528BC4-06AA-4918-9F23-738A63D03D7A}" srcOrd="0" destOrd="2" presId="urn:microsoft.com/office/officeart/2005/8/layout/hList1"/>
    <dgm:cxn modelId="{42BE9ADC-BD5A-4471-BF18-497E598702D4}" type="presOf" srcId="{1AD8D838-AE7D-40F8-995B-3202E63016E6}" destId="{872EC58E-B61C-4BA1-9025-69C356D80847}" srcOrd="0" destOrd="0" presId="urn:microsoft.com/office/officeart/2005/8/layout/hList1"/>
    <dgm:cxn modelId="{908795EF-C8CC-4CA7-8578-C89C87D502D7}" type="presOf" srcId="{8A812A9B-43AF-4C48-873E-0A7CE6210360}" destId="{78528BC4-06AA-4918-9F23-738A63D03D7A}" srcOrd="0" destOrd="3" presId="urn:microsoft.com/office/officeart/2005/8/layout/hList1"/>
    <dgm:cxn modelId="{33A42338-5D45-4155-83C2-147594811436}" srcId="{DB08C439-FF26-40A9-B000-20701F0296C9}" destId="{8A812A9B-43AF-4C48-873E-0A7CE6210360}" srcOrd="3" destOrd="0" parTransId="{65B8B02F-4269-4D98-A451-84BDCA0AD90F}" sibTransId="{61CA192C-F5E3-42B8-B1CE-E0D7B7A6251D}"/>
    <dgm:cxn modelId="{620F8B21-B503-4714-9AC9-7625AF4ED9FD}" type="presOf" srcId="{42541895-C5A4-4F2F-AABB-77EF3486DE7F}" destId="{78528BC4-06AA-4918-9F23-738A63D03D7A}" srcOrd="0" destOrd="0" presId="urn:microsoft.com/office/officeart/2005/8/layout/hList1"/>
    <dgm:cxn modelId="{002F5356-08C7-48C6-AC4A-583FC379733A}" type="presOf" srcId="{8AD8456C-79A4-4D11-8978-D1B9F8B32BF1}" destId="{78528BC4-06AA-4918-9F23-738A63D03D7A}" srcOrd="0" destOrd="1" presId="urn:microsoft.com/office/officeart/2005/8/layout/hList1"/>
    <dgm:cxn modelId="{CD8F196D-0578-4B9E-A86B-7DC7F651083D}" srcId="{2500FBD3-7472-49EC-8A0B-AD17CD9BDC6B}" destId="{41C3DB12-7CBF-470D-B547-6658C8445885}" srcOrd="0" destOrd="0" parTransId="{B176D7B4-9CEC-475D-BB29-8B812795096F}" sibTransId="{781274AD-D9E1-4EB2-A890-893986E74D51}"/>
    <dgm:cxn modelId="{B61BEBFA-FF14-48F3-B298-C09350DF3EC9}" type="presOf" srcId="{2500FBD3-7472-49EC-8A0B-AD17CD9BDC6B}" destId="{3699CFB7-E85E-4AF2-8FA0-8E779B14F585}" srcOrd="0" destOrd="0" presId="urn:microsoft.com/office/officeart/2005/8/layout/hList1"/>
    <dgm:cxn modelId="{BB712977-D462-4519-9329-4CA245C1767B}" srcId="{DB08C439-FF26-40A9-B000-20701F0296C9}" destId="{8AD8456C-79A4-4D11-8978-D1B9F8B32BF1}" srcOrd="1" destOrd="0" parTransId="{97438EA8-6BA9-446B-951B-69F46CA2AEA9}" sibTransId="{6E592217-4541-41A8-A79E-5E0C987C7431}"/>
    <dgm:cxn modelId="{FAD2B27B-1661-4ED6-A5FB-958B6FCCB9B6}" srcId="{1AD8D838-AE7D-40F8-995B-3202E63016E6}" destId="{DB08C439-FF26-40A9-B000-20701F0296C9}" srcOrd="1" destOrd="0" parTransId="{6DE6D607-EE7E-4B9D-A5AD-D27A5A4AC206}" sibTransId="{FD6A4A5D-C326-41FA-BF79-59C8BE06AB34}"/>
    <dgm:cxn modelId="{0BC464B1-E99D-436D-9F04-D5BA62708243}" type="presOf" srcId="{41C3DB12-7CBF-470D-B547-6658C8445885}" destId="{9158AB46-E908-49E1-B0FF-B0F9830DD6E3}" srcOrd="0" destOrd="0" presId="urn:microsoft.com/office/officeart/2005/8/layout/hList1"/>
    <dgm:cxn modelId="{2EFCE20F-5BE2-46B2-B1CA-FC1BD423FB07}" srcId="{DB08C439-FF26-40A9-B000-20701F0296C9}" destId="{42541895-C5A4-4F2F-AABB-77EF3486DE7F}" srcOrd="0" destOrd="0" parTransId="{D17284C8-BF36-4E07-BDAB-4D96D402E44A}" sibTransId="{FE06F4C2-89DB-404B-A1B6-80228CCE1160}"/>
    <dgm:cxn modelId="{D65D338C-1E62-4C72-A739-393FA94DF588}" srcId="{2500FBD3-7472-49EC-8A0B-AD17CD9BDC6B}" destId="{2BA71B1A-22A3-4C1D-AB9D-881282B0EC12}" srcOrd="1" destOrd="0" parTransId="{23529C42-7A00-4AE0-80F5-15DBB805FBD0}" sibTransId="{567B5533-D86E-427B-8E38-39797E29E76B}"/>
    <dgm:cxn modelId="{5202A5ED-67F3-4451-ADE1-6B289B9B5762}" type="presOf" srcId="{DB08C439-FF26-40A9-B000-20701F0296C9}" destId="{B50C3A92-3E76-426A-829D-5B1C0BE0B120}" srcOrd="0" destOrd="0" presId="urn:microsoft.com/office/officeart/2005/8/layout/hList1"/>
    <dgm:cxn modelId="{8C3DF2ED-1F0F-4EDB-AEF8-73F9E5972D78}" srcId="{DB08C439-FF26-40A9-B000-20701F0296C9}" destId="{99E96B90-9BCF-409D-BF41-D35EE5F70CC3}" srcOrd="2" destOrd="0" parTransId="{74116989-A39F-4AD1-AC5C-3AD3DA7A3823}" sibTransId="{181C7E96-9DED-417A-908A-23CDAAEA94E7}"/>
    <dgm:cxn modelId="{80020579-7159-4CC4-81DA-D19349C6F15B}" type="presOf" srcId="{2BA71B1A-22A3-4C1D-AB9D-881282B0EC12}" destId="{9158AB46-E908-49E1-B0FF-B0F9830DD6E3}" srcOrd="0" destOrd="1" presId="urn:microsoft.com/office/officeart/2005/8/layout/hList1"/>
    <dgm:cxn modelId="{4EEE7CD0-A409-4F30-9AF0-7457FC9F31A4}" type="presParOf" srcId="{872EC58E-B61C-4BA1-9025-69C356D80847}" destId="{07E7A7CB-768F-407E-8EF4-C6087D390561}" srcOrd="0" destOrd="0" presId="urn:microsoft.com/office/officeart/2005/8/layout/hList1"/>
    <dgm:cxn modelId="{61076EA2-FA76-4F47-8AE9-6F52EF862479}" type="presParOf" srcId="{07E7A7CB-768F-407E-8EF4-C6087D390561}" destId="{3699CFB7-E85E-4AF2-8FA0-8E779B14F585}" srcOrd="0" destOrd="0" presId="urn:microsoft.com/office/officeart/2005/8/layout/hList1"/>
    <dgm:cxn modelId="{28D21D04-0087-4EBE-98B4-EDD7BD091D75}" type="presParOf" srcId="{07E7A7CB-768F-407E-8EF4-C6087D390561}" destId="{9158AB46-E908-49E1-B0FF-B0F9830DD6E3}" srcOrd="1" destOrd="0" presId="urn:microsoft.com/office/officeart/2005/8/layout/hList1"/>
    <dgm:cxn modelId="{C8D9BE78-5677-4010-9404-F05338C31ADE}" type="presParOf" srcId="{872EC58E-B61C-4BA1-9025-69C356D80847}" destId="{8116E6E6-4EF1-4FD4-8FB1-0A98FB2A53AE}" srcOrd="1" destOrd="0" presId="urn:microsoft.com/office/officeart/2005/8/layout/hList1"/>
    <dgm:cxn modelId="{95715292-FF3E-44BC-AEB1-B141C50D50EB}" type="presParOf" srcId="{872EC58E-B61C-4BA1-9025-69C356D80847}" destId="{371BFA94-10FD-4788-BFC4-9FF5DE7ACFB3}" srcOrd="2" destOrd="0" presId="urn:microsoft.com/office/officeart/2005/8/layout/hList1"/>
    <dgm:cxn modelId="{F6B305F1-BE68-4466-A7CA-377D5A5C8DD3}" type="presParOf" srcId="{371BFA94-10FD-4788-BFC4-9FF5DE7ACFB3}" destId="{B50C3A92-3E76-426A-829D-5B1C0BE0B120}" srcOrd="0" destOrd="0" presId="urn:microsoft.com/office/officeart/2005/8/layout/hList1"/>
    <dgm:cxn modelId="{9562F6CD-17F6-42F8-8868-51557906FF65}" type="presParOf" srcId="{371BFA94-10FD-4788-BFC4-9FF5DE7ACFB3}" destId="{78528BC4-06AA-4918-9F23-738A63D03D7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4BFD34D-B922-427C-97E4-B87C657F59C3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56740DB-9A22-4245-A1D7-C24CC67427D3}">
      <dgm:prSet phldrT="[Text]" custT="1"/>
      <dgm:spPr/>
      <dgm:t>
        <a:bodyPr/>
        <a:lstStyle/>
        <a:p>
          <a:r>
            <a:rPr lang="en-GB" sz="1400" dirty="0" smtClean="0">
              <a:latin typeface="Arial" panose="020B0604020202020204" pitchFamily="34" charset="0"/>
              <a:cs typeface="Arial" panose="020B0604020202020204" pitchFamily="34" charset="0"/>
            </a:rPr>
            <a:t>Incremental delivery advantages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4CD8CE-1DD4-4132-A75B-01BFC9F2E5D9}" type="parTrans" cxnId="{B3CCAA38-8034-4E5E-A1DD-426B6B18D884}">
      <dgm:prSet/>
      <dgm:spPr/>
      <dgm:t>
        <a:bodyPr/>
        <a:lstStyle/>
        <a:p>
          <a:endParaRPr lang="en-US" sz="1100"/>
        </a:p>
      </dgm:t>
    </dgm:pt>
    <dgm:pt modelId="{8C8E8DA5-1F29-408E-8584-59CCEC3EE54F}" type="sibTrans" cxnId="{B3CCAA38-8034-4E5E-A1DD-426B6B18D884}">
      <dgm:prSet/>
      <dgm:spPr/>
      <dgm:t>
        <a:bodyPr/>
        <a:lstStyle/>
        <a:p>
          <a:endParaRPr lang="en-US" sz="1100"/>
        </a:p>
      </dgm:t>
    </dgm:pt>
    <dgm:pt modelId="{89A68CDA-E68F-4A7C-9223-D1E221B9A7B9}">
      <dgm:prSet phldrT="[Text]" custT="1"/>
      <dgm:spPr/>
      <dgm:t>
        <a:bodyPr/>
        <a:lstStyle/>
        <a:p>
          <a:r>
            <a:rPr lang="en-GB" sz="1100" dirty="0" smtClean="0">
              <a:latin typeface="Arial" panose="020B0604020202020204" pitchFamily="34" charset="0"/>
              <a:cs typeface="Arial" panose="020B0604020202020204" pitchFamily="34" charset="0"/>
            </a:rPr>
            <a:t>Early Customer value and  system functionality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B525CF-0F1E-4E23-9196-D293D045A954}" type="parTrans" cxnId="{0730D205-F11B-4A20-A281-E8C3395BBE80}">
      <dgm:prSet/>
      <dgm:spPr/>
      <dgm:t>
        <a:bodyPr/>
        <a:lstStyle/>
        <a:p>
          <a:endParaRPr lang="en-US" sz="1100"/>
        </a:p>
      </dgm:t>
    </dgm:pt>
    <dgm:pt modelId="{04A2F77B-3683-4C58-8341-992AB36D72B4}" type="sibTrans" cxnId="{0730D205-F11B-4A20-A281-E8C3395BBE80}">
      <dgm:prSet/>
      <dgm:spPr/>
      <dgm:t>
        <a:bodyPr/>
        <a:lstStyle/>
        <a:p>
          <a:endParaRPr lang="en-US" sz="1100"/>
        </a:p>
      </dgm:t>
    </dgm:pt>
    <dgm:pt modelId="{43CF424D-706A-49F3-BFE1-30DD4BF5A5D2}">
      <dgm:prSet phldrT="[Text]" custT="1"/>
      <dgm:spPr/>
      <dgm:t>
        <a:bodyPr/>
        <a:lstStyle/>
        <a:p>
          <a:r>
            <a:rPr lang="en-GB" sz="1100" dirty="0" smtClean="0">
              <a:latin typeface="Arial" panose="020B0604020202020204" pitchFamily="34" charset="0"/>
              <a:cs typeface="Arial" panose="020B0604020202020204" pitchFamily="34" charset="0"/>
            </a:rPr>
            <a:t>Highest priority services receives the most testing.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6FDCB0-457E-4E6B-9225-73D2A881C86A}" type="parTrans" cxnId="{C37DFE8C-DC1C-48E6-B4B8-6252FDA4D0E0}">
      <dgm:prSet/>
      <dgm:spPr/>
      <dgm:t>
        <a:bodyPr/>
        <a:lstStyle/>
        <a:p>
          <a:endParaRPr lang="en-US" sz="1100"/>
        </a:p>
      </dgm:t>
    </dgm:pt>
    <dgm:pt modelId="{27082AB3-0119-4FDF-9E43-367284D040DC}" type="sibTrans" cxnId="{C37DFE8C-DC1C-48E6-B4B8-6252FDA4D0E0}">
      <dgm:prSet/>
      <dgm:spPr/>
      <dgm:t>
        <a:bodyPr/>
        <a:lstStyle/>
        <a:p>
          <a:endParaRPr lang="en-US" sz="1100"/>
        </a:p>
      </dgm:t>
    </dgm:pt>
    <dgm:pt modelId="{6F748CE8-CC85-4BAB-A1BA-2DE8D7A2B8E6}">
      <dgm:prSet phldrT="[Text]" custT="1"/>
      <dgm:spPr/>
      <dgm:t>
        <a:bodyPr/>
        <a:lstStyle/>
        <a:p>
          <a:r>
            <a:rPr lang="en-GB" sz="1100" dirty="0" smtClean="0">
              <a:latin typeface="Arial" panose="020B0604020202020204" pitchFamily="34" charset="0"/>
              <a:cs typeface="Arial" panose="020B0604020202020204" pitchFamily="34" charset="0"/>
            </a:rPr>
            <a:t>Lower risk of overall project failure.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9C79EC-C92E-4A01-92C4-3A7AC10113A6}" type="parTrans" cxnId="{FB315137-CF45-44CB-A2A3-572986781C78}">
      <dgm:prSet/>
      <dgm:spPr/>
      <dgm:t>
        <a:bodyPr/>
        <a:lstStyle/>
        <a:p>
          <a:endParaRPr lang="en-US" sz="1100"/>
        </a:p>
      </dgm:t>
    </dgm:pt>
    <dgm:pt modelId="{92BF0F42-99DE-49A9-80E6-F849D571CCDC}" type="sibTrans" cxnId="{FB315137-CF45-44CB-A2A3-572986781C78}">
      <dgm:prSet/>
      <dgm:spPr/>
      <dgm:t>
        <a:bodyPr/>
        <a:lstStyle/>
        <a:p>
          <a:endParaRPr lang="en-US" sz="1100"/>
        </a:p>
      </dgm:t>
    </dgm:pt>
    <dgm:pt modelId="{2A33BBEB-F96E-4F2E-B52F-0A58B153C9B9}">
      <dgm:prSet phldrT="[Text]" custT="1"/>
      <dgm:spPr/>
      <dgm:t>
        <a:bodyPr/>
        <a:lstStyle/>
        <a:p>
          <a:r>
            <a:rPr lang="en-GB" sz="1100" dirty="0" smtClean="0">
              <a:latin typeface="Arial" panose="020B0604020202020204" pitchFamily="34" charset="0"/>
              <a:cs typeface="Arial" panose="020B0604020202020204" pitchFamily="34" charset="0"/>
            </a:rPr>
            <a:t>Early increments act  help improve later.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0C0FB0-C97B-4E59-AB83-C2A1E5A87851}" type="parTrans" cxnId="{AC3ABA0C-A16D-4CEA-AD12-C5279A3153E5}">
      <dgm:prSet/>
      <dgm:spPr/>
      <dgm:t>
        <a:bodyPr/>
        <a:lstStyle/>
        <a:p>
          <a:endParaRPr lang="en-US" sz="1100"/>
        </a:p>
      </dgm:t>
    </dgm:pt>
    <dgm:pt modelId="{75C02DA5-5B37-4391-828A-A90C935237CA}" type="sibTrans" cxnId="{AC3ABA0C-A16D-4CEA-AD12-C5279A3153E5}">
      <dgm:prSet/>
      <dgm:spPr/>
      <dgm:t>
        <a:bodyPr/>
        <a:lstStyle/>
        <a:p>
          <a:endParaRPr lang="en-US" sz="1100"/>
        </a:p>
      </dgm:t>
    </dgm:pt>
    <dgm:pt modelId="{53829A13-5F33-4F83-81AA-53D2C2C74AC3}" type="pres">
      <dgm:prSet presAssocID="{D4BFD34D-B922-427C-97E4-B87C657F59C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663AD92-4B42-40D4-A5A9-F59FDCABECF6}" type="pres">
      <dgm:prSet presAssocID="{056740DB-9A22-4245-A1D7-C24CC67427D3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820D9FBB-BAF2-4CEA-9BEC-06A88826A708}" type="pres">
      <dgm:prSet presAssocID="{89A68CDA-E68F-4A7C-9223-D1E221B9A7B9}" presName="Accent1" presStyleCnt="0"/>
      <dgm:spPr/>
    </dgm:pt>
    <dgm:pt modelId="{C264CF16-7ACE-42D8-B68E-34682DD78E76}" type="pres">
      <dgm:prSet presAssocID="{89A68CDA-E68F-4A7C-9223-D1E221B9A7B9}" presName="Accent" presStyleLbl="bgShp" presStyleIdx="0" presStyleCnt="4"/>
      <dgm:spPr/>
    </dgm:pt>
    <dgm:pt modelId="{E94A959F-6C20-4BD2-B2F8-EA5932ED272B}" type="pres">
      <dgm:prSet presAssocID="{89A68CDA-E68F-4A7C-9223-D1E221B9A7B9}" presName="Chil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D1A2E-0CF4-4F62-AA00-6269AB3B3D3A}" type="pres">
      <dgm:prSet presAssocID="{43CF424D-706A-49F3-BFE1-30DD4BF5A5D2}" presName="Accent2" presStyleCnt="0"/>
      <dgm:spPr/>
    </dgm:pt>
    <dgm:pt modelId="{A028CF9B-7C70-491C-8C81-64FA49163EBA}" type="pres">
      <dgm:prSet presAssocID="{43CF424D-706A-49F3-BFE1-30DD4BF5A5D2}" presName="Accent" presStyleLbl="bgShp" presStyleIdx="1" presStyleCnt="4" custLinFactNeighborX="-83287" custLinFactNeighborY="-24582"/>
      <dgm:spPr/>
    </dgm:pt>
    <dgm:pt modelId="{E9193CAA-0D7D-4ED3-BD9A-6FE73F3A2DAA}" type="pres">
      <dgm:prSet presAssocID="{43CF424D-706A-49F3-BFE1-30DD4BF5A5D2}" presName="Child2" presStyleLbl="node1" presStyleIdx="1" presStyleCnt="4" custLinFactNeighborX="19504" custLinFactNeighborY="601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6F2561-77B6-4621-A52A-0605431D2FD6}" type="pres">
      <dgm:prSet presAssocID="{6F748CE8-CC85-4BAB-A1BA-2DE8D7A2B8E6}" presName="Accent3" presStyleCnt="0"/>
      <dgm:spPr/>
    </dgm:pt>
    <dgm:pt modelId="{E5FE8251-4D10-4B33-9763-7D5911E56FBD}" type="pres">
      <dgm:prSet presAssocID="{6F748CE8-CC85-4BAB-A1BA-2DE8D7A2B8E6}" presName="Accent" presStyleLbl="bgShp" presStyleIdx="2" presStyleCnt="4"/>
      <dgm:spPr/>
    </dgm:pt>
    <dgm:pt modelId="{532F4B56-8894-42A3-AF3D-CE96467B9BE2}" type="pres">
      <dgm:prSet presAssocID="{6F748CE8-CC85-4BAB-A1BA-2DE8D7A2B8E6}" presName="Child3" presStyleLbl="node1" presStyleIdx="2" presStyleCnt="4" custLinFactNeighborX="-95564" custLinFactNeighborY="615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FC83A-1638-49BC-9775-DA3A2CA08514}" type="pres">
      <dgm:prSet presAssocID="{2A33BBEB-F96E-4F2E-B52F-0A58B153C9B9}" presName="Accent4" presStyleCnt="0"/>
      <dgm:spPr/>
    </dgm:pt>
    <dgm:pt modelId="{4105A794-E5F4-4317-B86A-C65D7B13368D}" type="pres">
      <dgm:prSet presAssocID="{2A33BBEB-F96E-4F2E-B52F-0A58B153C9B9}" presName="Accent" presStyleLbl="bgShp" presStyleIdx="3" presStyleCnt="4" custLinFactX="-18579" custLinFactY="4881" custLinFactNeighborX="-100000" custLinFactNeighborY="100000"/>
      <dgm:spPr/>
    </dgm:pt>
    <dgm:pt modelId="{3D000958-1FF5-4A71-AB3C-C56576E81FCE}" type="pres">
      <dgm:prSet presAssocID="{2A33BBEB-F96E-4F2E-B52F-0A58B153C9B9}" presName="Child4" presStyleLbl="node1" presStyleIdx="3" presStyleCnt="4" custLinFactX="-15782" custLinFactY="-23989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3ABA0C-A16D-4CEA-AD12-C5279A3153E5}" srcId="{056740DB-9A22-4245-A1D7-C24CC67427D3}" destId="{2A33BBEB-F96E-4F2E-B52F-0A58B153C9B9}" srcOrd="3" destOrd="0" parTransId="{790C0FB0-C97B-4E59-AB83-C2A1E5A87851}" sibTransId="{75C02DA5-5B37-4391-828A-A90C935237CA}"/>
    <dgm:cxn modelId="{F5A813FE-44B1-48D1-8386-4FBCC1670198}" type="presOf" srcId="{6F748CE8-CC85-4BAB-A1BA-2DE8D7A2B8E6}" destId="{532F4B56-8894-42A3-AF3D-CE96467B9BE2}" srcOrd="0" destOrd="0" presId="urn:microsoft.com/office/officeart/2011/layout/HexagonRadial"/>
    <dgm:cxn modelId="{B3CCAA38-8034-4E5E-A1DD-426B6B18D884}" srcId="{D4BFD34D-B922-427C-97E4-B87C657F59C3}" destId="{056740DB-9A22-4245-A1D7-C24CC67427D3}" srcOrd="0" destOrd="0" parTransId="{F84CD8CE-1DD4-4132-A75B-01BFC9F2E5D9}" sibTransId="{8C8E8DA5-1F29-408E-8584-59CCEC3EE54F}"/>
    <dgm:cxn modelId="{15601001-9A29-46D3-92D4-CDB4A93B048B}" type="presOf" srcId="{056740DB-9A22-4245-A1D7-C24CC67427D3}" destId="{1663AD92-4B42-40D4-A5A9-F59FDCABECF6}" srcOrd="0" destOrd="0" presId="urn:microsoft.com/office/officeart/2011/layout/HexagonRadial"/>
    <dgm:cxn modelId="{FB315137-CF45-44CB-A2A3-572986781C78}" srcId="{056740DB-9A22-4245-A1D7-C24CC67427D3}" destId="{6F748CE8-CC85-4BAB-A1BA-2DE8D7A2B8E6}" srcOrd="2" destOrd="0" parTransId="{189C79EC-C92E-4A01-92C4-3A7AC10113A6}" sibTransId="{92BF0F42-99DE-49A9-80E6-F849D571CCDC}"/>
    <dgm:cxn modelId="{53B9FA0D-C3D8-4991-9E08-376C35D7B25D}" type="presOf" srcId="{89A68CDA-E68F-4A7C-9223-D1E221B9A7B9}" destId="{E94A959F-6C20-4BD2-B2F8-EA5932ED272B}" srcOrd="0" destOrd="0" presId="urn:microsoft.com/office/officeart/2011/layout/HexagonRadial"/>
    <dgm:cxn modelId="{0730D205-F11B-4A20-A281-E8C3395BBE80}" srcId="{056740DB-9A22-4245-A1D7-C24CC67427D3}" destId="{89A68CDA-E68F-4A7C-9223-D1E221B9A7B9}" srcOrd="0" destOrd="0" parTransId="{83B525CF-0F1E-4E23-9196-D293D045A954}" sibTransId="{04A2F77B-3683-4C58-8341-992AB36D72B4}"/>
    <dgm:cxn modelId="{1689B1B2-21EB-4977-931C-42C50763231F}" type="presOf" srcId="{2A33BBEB-F96E-4F2E-B52F-0A58B153C9B9}" destId="{3D000958-1FF5-4A71-AB3C-C56576E81FCE}" srcOrd="0" destOrd="0" presId="urn:microsoft.com/office/officeart/2011/layout/HexagonRadial"/>
    <dgm:cxn modelId="{37B9434C-8AD9-4774-B8CB-9A15005B650C}" type="presOf" srcId="{D4BFD34D-B922-427C-97E4-B87C657F59C3}" destId="{53829A13-5F33-4F83-81AA-53D2C2C74AC3}" srcOrd="0" destOrd="0" presId="urn:microsoft.com/office/officeart/2011/layout/HexagonRadial"/>
    <dgm:cxn modelId="{C37DFE8C-DC1C-48E6-B4B8-6252FDA4D0E0}" srcId="{056740DB-9A22-4245-A1D7-C24CC67427D3}" destId="{43CF424D-706A-49F3-BFE1-30DD4BF5A5D2}" srcOrd="1" destOrd="0" parTransId="{946FDCB0-457E-4E6B-9225-73D2A881C86A}" sibTransId="{27082AB3-0119-4FDF-9E43-367284D040DC}"/>
    <dgm:cxn modelId="{00930718-07C5-4B7B-A8CB-8DA997CF6D99}" type="presOf" srcId="{43CF424D-706A-49F3-BFE1-30DD4BF5A5D2}" destId="{E9193CAA-0D7D-4ED3-BD9A-6FE73F3A2DAA}" srcOrd="0" destOrd="0" presId="urn:microsoft.com/office/officeart/2011/layout/HexagonRadial"/>
    <dgm:cxn modelId="{D04A4C52-6E1B-432C-A64F-DF22B4340B2D}" type="presParOf" srcId="{53829A13-5F33-4F83-81AA-53D2C2C74AC3}" destId="{1663AD92-4B42-40D4-A5A9-F59FDCABECF6}" srcOrd="0" destOrd="0" presId="urn:microsoft.com/office/officeart/2011/layout/HexagonRadial"/>
    <dgm:cxn modelId="{F32C82EA-D964-4DAF-9602-9DA8A8662685}" type="presParOf" srcId="{53829A13-5F33-4F83-81AA-53D2C2C74AC3}" destId="{820D9FBB-BAF2-4CEA-9BEC-06A88826A708}" srcOrd="1" destOrd="0" presId="urn:microsoft.com/office/officeart/2011/layout/HexagonRadial"/>
    <dgm:cxn modelId="{F35F7D44-91E3-47A5-9289-9B46547CA096}" type="presParOf" srcId="{820D9FBB-BAF2-4CEA-9BEC-06A88826A708}" destId="{C264CF16-7ACE-42D8-B68E-34682DD78E76}" srcOrd="0" destOrd="0" presId="urn:microsoft.com/office/officeart/2011/layout/HexagonRadial"/>
    <dgm:cxn modelId="{3920803E-4163-494E-8E67-4735241E0BF9}" type="presParOf" srcId="{53829A13-5F33-4F83-81AA-53D2C2C74AC3}" destId="{E94A959F-6C20-4BD2-B2F8-EA5932ED272B}" srcOrd="2" destOrd="0" presId="urn:microsoft.com/office/officeart/2011/layout/HexagonRadial"/>
    <dgm:cxn modelId="{14878909-3C69-4966-962B-DC1D475019A6}" type="presParOf" srcId="{53829A13-5F33-4F83-81AA-53D2C2C74AC3}" destId="{B55D1A2E-0CF4-4F62-AA00-6269AB3B3D3A}" srcOrd="3" destOrd="0" presId="urn:microsoft.com/office/officeart/2011/layout/HexagonRadial"/>
    <dgm:cxn modelId="{3229D29A-4751-4688-8704-684A32C01B37}" type="presParOf" srcId="{B55D1A2E-0CF4-4F62-AA00-6269AB3B3D3A}" destId="{A028CF9B-7C70-491C-8C81-64FA49163EBA}" srcOrd="0" destOrd="0" presId="urn:microsoft.com/office/officeart/2011/layout/HexagonRadial"/>
    <dgm:cxn modelId="{1D8F0790-2325-4B3D-8EC8-3A234BECE4E8}" type="presParOf" srcId="{53829A13-5F33-4F83-81AA-53D2C2C74AC3}" destId="{E9193CAA-0D7D-4ED3-BD9A-6FE73F3A2DAA}" srcOrd="4" destOrd="0" presId="urn:microsoft.com/office/officeart/2011/layout/HexagonRadial"/>
    <dgm:cxn modelId="{3F369D22-8E3F-45A0-BA58-45522E45E776}" type="presParOf" srcId="{53829A13-5F33-4F83-81AA-53D2C2C74AC3}" destId="{906F2561-77B6-4621-A52A-0605431D2FD6}" srcOrd="5" destOrd="0" presId="urn:microsoft.com/office/officeart/2011/layout/HexagonRadial"/>
    <dgm:cxn modelId="{2745FC22-D1AE-47A8-8BF4-FB0FAB9A1F27}" type="presParOf" srcId="{906F2561-77B6-4621-A52A-0605431D2FD6}" destId="{E5FE8251-4D10-4B33-9763-7D5911E56FBD}" srcOrd="0" destOrd="0" presId="urn:microsoft.com/office/officeart/2011/layout/HexagonRadial"/>
    <dgm:cxn modelId="{078255DD-BEEF-4B7A-B9FA-5D38DBC95E2E}" type="presParOf" srcId="{53829A13-5F33-4F83-81AA-53D2C2C74AC3}" destId="{532F4B56-8894-42A3-AF3D-CE96467B9BE2}" srcOrd="6" destOrd="0" presId="urn:microsoft.com/office/officeart/2011/layout/HexagonRadial"/>
    <dgm:cxn modelId="{C09BB220-63F6-498E-84B4-827B9207D2EC}" type="presParOf" srcId="{53829A13-5F33-4F83-81AA-53D2C2C74AC3}" destId="{6BFFC83A-1638-49BC-9775-DA3A2CA08514}" srcOrd="7" destOrd="0" presId="urn:microsoft.com/office/officeart/2011/layout/HexagonRadial"/>
    <dgm:cxn modelId="{FB3E7EE2-E80D-44FC-8399-4CACA6D56818}" type="presParOf" srcId="{6BFFC83A-1638-49BC-9775-DA3A2CA08514}" destId="{4105A794-E5F4-4317-B86A-C65D7B13368D}" srcOrd="0" destOrd="0" presId="urn:microsoft.com/office/officeart/2011/layout/HexagonRadial"/>
    <dgm:cxn modelId="{D74DA111-63A1-45BD-BC1D-867945A203BD}" type="presParOf" srcId="{53829A13-5F33-4F83-81AA-53D2C2C74AC3}" destId="{3D000958-1FF5-4A71-AB3C-C56576E81FCE}" srcOrd="8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77AE81-D135-4D2B-992B-E27048EBE82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8F556B-D57E-4586-8606-861AE1C1E4D6}">
      <dgm:prSet phldrT="[Text]"/>
      <dgm:spPr/>
      <dgm:t>
        <a:bodyPr/>
        <a:lstStyle/>
        <a:p>
          <a:r>
            <a:rPr lang="en-GB" sz="1700" dirty="0" smtClean="0">
              <a:latin typeface="Arial" panose="020B0604020202020204" pitchFamily="34" charset="0"/>
              <a:cs typeface="Arial" panose="020B0604020202020204" pitchFamily="34" charset="0"/>
            </a:rPr>
            <a:t>Products</a:t>
          </a:r>
          <a:endParaRPr lang="en-US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CC9010-D905-4FFE-AEA5-45694BA18AB8}" type="parTrans" cxnId="{8DE8AEE7-4704-4C35-ACD7-8581E0C7256A}">
      <dgm:prSet/>
      <dgm:spPr/>
      <dgm:t>
        <a:bodyPr/>
        <a:lstStyle/>
        <a:p>
          <a:endParaRPr lang="en-US"/>
        </a:p>
      </dgm:t>
    </dgm:pt>
    <dgm:pt modelId="{CD323DFF-3D10-4F3B-82B0-26BD7D7546AE}" type="sibTrans" cxnId="{8DE8AEE7-4704-4C35-ACD7-8581E0C7256A}">
      <dgm:prSet/>
      <dgm:spPr/>
      <dgm:t>
        <a:bodyPr/>
        <a:lstStyle/>
        <a:p>
          <a:endParaRPr lang="en-US"/>
        </a:p>
      </dgm:t>
    </dgm:pt>
    <dgm:pt modelId="{A6DC44DA-BF25-4316-8B43-7FA02E28F21D}">
      <dgm:prSet phldrT="[Text]" custT="1"/>
      <dgm:spPr/>
      <dgm:t>
        <a:bodyPr/>
        <a:lstStyle/>
        <a:p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The outcomes of a process activity; 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DFD503-617B-446A-AB15-E31476907C6F}" type="parTrans" cxnId="{EED90375-67A0-416E-B20F-428CFD4D8384}">
      <dgm:prSet/>
      <dgm:spPr/>
      <dgm:t>
        <a:bodyPr/>
        <a:lstStyle/>
        <a:p>
          <a:endParaRPr lang="en-US"/>
        </a:p>
      </dgm:t>
    </dgm:pt>
    <dgm:pt modelId="{821E5293-62A9-43D9-AB73-252181ABDF1E}" type="sibTrans" cxnId="{EED90375-67A0-416E-B20F-428CFD4D8384}">
      <dgm:prSet/>
      <dgm:spPr/>
      <dgm:t>
        <a:bodyPr/>
        <a:lstStyle/>
        <a:p>
          <a:endParaRPr lang="en-US"/>
        </a:p>
      </dgm:t>
    </dgm:pt>
    <dgm:pt modelId="{E8BDF7C3-8898-4252-9CA2-AF7AA8FF6DDB}">
      <dgm:prSet phldrT="[Text]"/>
      <dgm:spPr/>
      <dgm:t>
        <a:bodyPr/>
        <a:lstStyle/>
        <a:p>
          <a:r>
            <a:rPr lang="en-GB" sz="1700" dirty="0" smtClean="0">
              <a:latin typeface="Arial" panose="020B0604020202020204" pitchFamily="34" charset="0"/>
              <a:cs typeface="Arial" panose="020B0604020202020204" pitchFamily="34" charset="0"/>
            </a:rPr>
            <a:t>Roles</a:t>
          </a:r>
          <a:endParaRPr lang="en-US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B15946-6EBD-4061-BCF6-67BC7B77CB63}" type="parTrans" cxnId="{E00DBA12-3BFF-43A9-9ED2-43FD78949268}">
      <dgm:prSet/>
      <dgm:spPr/>
      <dgm:t>
        <a:bodyPr/>
        <a:lstStyle/>
        <a:p>
          <a:endParaRPr lang="en-US"/>
        </a:p>
      </dgm:t>
    </dgm:pt>
    <dgm:pt modelId="{79D73EFD-19D8-4B74-9FC6-5B53FA9444F9}" type="sibTrans" cxnId="{E00DBA12-3BFF-43A9-9ED2-43FD78949268}">
      <dgm:prSet/>
      <dgm:spPr/>
      <dgm:t>
        <a:bodyPr/>
        <a:lstStyle/>
        <a:p>
          <a:endParaRPr lang="en-US"/>
        </a:p>
      </dgm:t>
    </dgm:pt>
    <dgm:pt modelId="{4224C8B5-AE2D-4A19-98E8-B846B673F464}">
      <dgm:prSet phldrT="[Text]" custT="1"/>
      <dgm:spPr/>
      <dgm:t>
        <a:bodyPr/>
        <a:lstStyle/>
        <a:p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Reflect the responsibilities of the people involved in the process</a:t>
          </a:r>
          <a:r>
            <a:rPr lang="en-GB" sz="1300" dirty="0" smtClean="0">
              <a:latin typeface="Arial" panose="020B0604020202020204" pitchFamily="34" charset="0"/>
              <a:cs typeface="Arial" panose="020B0604020202020204" pitchFamily="34" charset="0"/>
            </a:rPr>
            <a:t>;</a:t>
          </a:r>
          <a:endParaRPr lang="en-US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438389-141A-4A0A-9AE2-BA9E73BD187E}" type="parTrans" cxnId="{7D24380C-F218-45C4-8FD7-8F741EB191A9}">
      <dgm:prSet/>
      <dgm:spPr/>
      <dgm:t>
        <a:bodyPr/>
        <a:lstStyle/>
        <a:p>
          <a:endParaRPr lang="en-US"/>
        </a:p>
      </dgm:t>
    </dgm:pt>
    <dgm:pt modelId="{B21C949B-7CED-42F2-BB9F-07C2E9A93C7A}" type="sibTrans" cxnId="{7D24380C-F218-45C4-8FD7-8F741EB191A9}">
      <dgm:prSet/>
      <dgm:spPr/>
      <dgm:t>
        <a:bodyPr/>
        <a:lstStyle/>
        <a:p>
          <a:endParaRPr lang="en-US"/>
        </a:p>
      </dgm:t>
    </dgm:pt>
    <dgm:pt modelId="{BBABC39E-2DF4-4D54-94C0-C551291141C2}">
      <dgm:prSet phldrT="[Text]"/>
      <dgm:spPr/>
      <dgm:t>
        <a:bodyPr/>
        <a:lstStyle/>
        <a:p>
          <a:r>
            <a:rPr lang="en-GB" sz="1700" dirty="0" smtClean="0">
              <a:latin typeface="Arial" panose="020B0604020202020204" pitchFamily="34" charset="0"/>
              <a:cs typeface="Arial" panose="020B0604020202020204" pitchFamily="34" charset="0"/>
            </a:rPr>
            <a:t>Pre- and post-conditions</a:t>
          </a:r>
          <a:endParaRPr lang="en-US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A0D247-3D76-46AA-9150-11B77A58BE78}" type="parTrans" cxnId="{695F12B9-A1BA-4FA4-BC9B-7A4C63E045B7}">
      <dgm:prSet/>
      <dgm:spPr/>
      <dgm:t>
        <a:bodyPr/>
        <a:lstStyle/>
        <a:p>
          <a:endParaRPr lang="en-US"/>
        </a:p>
      </dgm:t>
    </dgm:pt>
    <dgm:pt modelId="{8BD17039-3CB4-45D2-B67C-5F879589F802}" type="sibTrans" cxnId="{695F12B9-A1BA-4FA4-BC9B-7A4C63E045B7}">
      <dgm:prSet/>
      <dgm:spPr/>
      <dgm:t>
        <a:bodyPr/>
        <a:lstStyle/>
        <a:p>
          <a:endParaRPr lang="en-US"/>
        </a:p>
      </dgm:t>
    </dgm:pt>
    <dgm:pt modelId="{C74CE69C-A3B3-4B1B-9DE5-D745CD4561F9}">
      <dgm:prSet phldrT="[Text]" custT="1"/>
      <dgm:spPr/>
      <dgm:t>
        <a:bodyPr/>
        <a:lstStyle/>
        <a:p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Statements that are true before and after a process activity has been enacted or a product produced.   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902BD2-B25A-4082-817B-A210597CFE76}" type="parTrans" cxnId="{5798A33C-3D59-4F5C-8CDE-D2A8565CD7D0}">
      <dgm:prSet/>
      <dgm:spPr/>
      <dgm:t>
        <a:bodyPr/>
        <a:lstStyle/>
        <a:p>
          <a:endParaRPr lang="en-US"/>
        </a:p>
      </dgm:t>
    </dgm:pt>
    <dgm:pt modelId="{67C99F28-65AC-4C15-ABEA-266CE08BF7F8}" type="sibTrans" cxnId="{5798A33C-3D59-4F5C-8CDE-D2A8565CD7D0}">
      <dgm:prSet/>
      <dgm:spPr/>
      <dgm:t>
        <a:bodyPr/>
        <a:lstStyle/>
        <a:p>
          <a:endParaRPr lang="en-US"/>
        </a:p>
      </dgm:t>
    </dgm:pt>
    <dgm:pt modelId="{6DE99F12-FE1D-47CD-8076-8DC463A402C2}" type="pres">
      <dgm:prSet presAssocID="{F677AE81-D135-4D2B-992B-E27048EBE82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057C7F9-A99E-4836-A69E-DF841961074E}" type="pres">
      <dgm:prSet presAssocID="{F677AE81-D135-4D2B-992B-E27048EBE82A}" presName="Name1" presStyleCnt="0"/>
      <dgm:spPr/>
    </dgm:pt>
    <dgm:pt modelId="{29B11033-7B14-4B10-8895-3417452739D3}" type="pres">
      <dgm:prSet presAssocID="{F677AE81-D135-4D2B-992B-E27048EBE82A}" presName="cycle" presStyleCnt="0"/>
      <dgm:spPr/>
    </dgm:pt>
    <dgm:pt modelId="{251A9ADA-8216-4F24-8EE5-913B2F1A7431}" type="pres">
      <dgm:prSet presAssocID="{F677AE81-D135-4D2B-992B-E27048EBE82A}" presName="srcNode" presStyleLbl="node1" presStyleIdx="0" presStyleCnt="3"/>
      <dgm:spPr/>
    </dgm:pt>
    <dgm:pt modelId="{03277C08-4B73-4104-9CE7-00CE18D4F7C7}" type="pres">
      <dgm:prSet presAssocID="{F677AE81-D135-4D2B-992B-E27048EBE82A}" presName="conn" presStyleLbl="parChTrans1D2" presStyleIdx="0" presStyleCnt="1"/>
      <dgm:spPr/>
      <dgm:t>
        <a:bodyPr/>
        <a:lstStyle/>
        <a:p>
          <a:endParaRPr lang="en-US"/>
        </a:p>
      </dgm:t>
    </dgm:pt>
    <dgm:pt modelId="{2F5A3CA8-FCFC-4C6F-951C-E2F23CF596C2}" type="pres">
      <dgm:prSet presAssocID="{F677AE81-D135-4D2B-992B-E27048EBE82A}" presName="extraNode" presStyleLbl="node1" presStyleIdx="0" presStyleCnt="3"/>
      <dgm:spPr/>
    </dgm:pt>
    <dgm:pt modelId="{ADD6576C-99A4-482C-A76C-E11D09B2DE7D}" type="pres">
      <dgm:prSet presAssocID="{F677AE81-D135-4D2B-992B-E27048EBE82A}" presName="dstNode" presStyleLbl="node1" presStyleIdx="0" presStyleCnt="3"/>
      <dgm:spPr/>
    </dgm:pt>
    <dgm:pt modelId="{71B94EF4-21D2-4202-A8E6-A93BDDBC6A95}" type="pres">
      <dgm:prSet presAssocID="{708F556B-D57E-4586-8606-861AE1C1E4D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49D3E-006D-430B-911B-3C1BD2EB02AB}" type="pres">
      <dgm:prSet presAssocID="{708F556B-D57E-4586-8606-861AE1C1E4D6}" presName="accent_1" presStyleCnt="0"/>
      <dgm:spPr/>
    </dgm:pt>
    <dgm:pt modelId="{ABBCF8CD-B606-42F5-A391-183521174D07}" type="pres">
      <dgm:prSet presAssocID="{708F556B-D57E-4586-8606-861AE1C1E4D6}" presName="accentRepeatNode" presStyleLbl="solidFgAcc1" presStyleIdx="0" presStyleCnt="3"/>
      <dgm:spPr/>
    </dgm:pt>
    <dgm:pt modelId="{2B214081-3462-47B2-AC0B-C1CBAB81B736}" type="pres">
      <dgm:prSet presAssocID="{E8BDF7C3-8898-4252-9CA2-AF7AA8FF6DD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8D922B-9A77-45BB-AF67-164F09892968}" type="pres">
      <dgm:prSet presAssocID="{E8BDF7C3-8898-4252-9CA2-AF7AA8FF6DDB}" presName="accent_2" presStyleCnt="0"/>
      <dgm:spPr/>
    </dgm:pt>
    <dgm:pt modelId="{7B49EAE1-3E36-45D7-8EDB-3EF7C880F376}" type="pres">
      <dgm:prSet presAssocID="{E8BDF7C3-8898-4252-9CA2-AF7AA8FF6DDB}" presName="accentRepeatNode" presStyleLbl="solidFgAcc1" presStyleIdx="1" presStyleCnt="3"/>
      <dgm:spPr/>
    </dgm:pt>
    <dgm:pt modelId="{2D837AE5-BE14-463A-B845-5B46D3139D03}" type="pres">
      <dgm:prSet presAssocID="{BBABC39E-2DF4-4D54-94C0-C551291141C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257CA2-A228-4018-B201-2039EAF0B11C}" type="pres">
      <dgm:prSet presAssocID="{BBABC39E-2DF4-4D54-94C0-C551291141C2}" presName="accent_3" presStyleCnt="0"/>
      <dgm:spPr/>
    </dgm:pt>
    <dgm:pt modelId="{8E03936B-DE77-401C-A71D-35B525BE44AC}" type="pres">
      <dgm:prSet presAssocID="{BBABC39E-2DF4-4D54-94C0-C551291141C2}" presName="accentRepeatNode" presStyleLbl="solidFgAcc1" presStyleIdx="2" presStyleCnt="3"/>
      <dgm:spPr/>
    </dgm:pt>
  </dgm:ptLst>
  <dgm:cxnLst>
    <dgm:cxn modelId="{5798A33C-3D59-4F5C-8CDE-D2A8565CD7D0}" srcId="{BBABC39E-2DF4-4D54-94C0-C551291141C2}" destId="{C74CE69C-A3B3-4B1B-9DE5-D745CD4561F9}" srcOrd="0" destOrd="0" parTransId="{75902BD2-B25A-4082-817B-A210597CFE76}" sibTransId="{67C99F28-65AC-4C15-ABEA-266CE08BF7F8}"/>
    <dgm:cxn modelId="{0B1E85A6-7CA0-4D03-B4EC-01D2397215A7}" type="presOf" srcId="{A6DC44DA-BF25-4316-8B43-7FA02E28F21D}" destId="{71B94EF4-21D2-4202-A8E6-A93BDDBC6A95}" srcOrd="0" destOrd="1" presId="urn:microsoft.com/office/officeart/2008/layout/VerticalCurvedList"/>
    <dgm:cxn modelId="{1E2C8BAA-6354-496D-B4C7-A4FDC5A8D1D2}" type="presOf" srcId="{BBABC39E-2DF4-4D54-94C0-C551291141C2}" destId="{2D837AE5-BE14-463A-B845-5B46D3139D03}" srcOrd="0" destOrd="0" presId="urn:microsoft.com/office/officeart/2008/layout/VerticalCurvedList"/>
    <dgm:cxn modelId="{D7EC39F2-140A-449A-BDA7-F02B73308842}" type="presOf" srcId="{821E5293-62A9-43D9-AB73-252181ABDF1E}" destId="{03277C08-4B73-4104-9CE7-00CE18D4F7C7}" srcOrd="0" destOrd="0" presId="urn:microsoft.com/office/officeart/2008/layout/VerticalCurvedList"/>
    <dgm:cxn modelId="{695F12B9-A1BA-4FA4-BC9B-7A4C63E045B7}" srcId="{F677AE81-D135-4D2B-992B-E27048EBE82A}" destId="{BBABC39E-2DF4-4D54-94C0-C551291141C2}" srcOrd="2" destOrd="0" parTransId="{DCA0D247-3D76-46AA-9150-11B77A58BE78}" sibTransId="{8BD17039-3CB4-45D2-B67C-5F879589F802}"/>
    <dgm:cxn modelId="{7D24380C-F218-45C4-8FD7-8F741EB191A9}" srcId="{E8BDF7C3-8898-4252-9CA2-AF7AA8FF6DDB}" destId="{4224C8B5-AE2D-4A19-98E8-B846B673F464}" srcOrd="0" destOrd="0" parTransId="{90438389-141A-4A0A-9AE2-BA9E73BD187E}" sibTransId="{B21C949B-7CED-42F2-BB9F-07C2E9A93C7A}"/>
    <dgm:cxn modelId="{E00DBA12-3BFF-43A9-9ED2-43FD78949268}" srcId="{F677AE81-D135-4D2B-992B-E27048EBE82A}" destId="{E8BDF7C3-8898-4252-9CA2-AF7AA8FF6DDB}" srcOrd="1" destOrd="0" parTransId="{F2B15946-6EBD-4061-BCF6-67BC7B77CB63}" sibTransId="{79D73EFD-19D8-4B74-9FC6-5B53FA9444F9}"/>
    <dgm:cxn modelId="{8273A77C-144C-4B56-86D4-06C815E64F38}" type="presOf" srcId="{708F556B-D57E-4586-8606-861AE1C1E4D6}" destId="{71B94EF4-21D2-4202-A8E6-A93BDDBC6A95}" srcOrd="0" destOrd="0" presId="urn:microsoft.com/office/officeart/2008/layout/VerticalCurvedList"/>
    <dgm:cxn modelId="{EED90375-67A0-416E-B20F-428CFD4D8384}" srcId="{708F556B-D57E-4586-8606-861AE1C1E4D6}" destId="{A6DC44DA-BF25-4316-8B43-7FA02E28F21D}" srcOrd="0" destOrd="0" parTransId="{76DFD503-617B-446A-AB15-E31476907C6F}" sibTransId="{821E5293-62A9-43D9-AB73-252181ABDF1E}"/>
    <dgm:cxn modelId="{2E81BC77-38F1-4867-9AD1-754A8005750D}" type="presOf" srcId="{F677AE81-D135-4D2B-992B-E27048EBE82A}" destId="{6DE99F12-FE1D-47CD-8076-8DC463A402C2}" srcOrd="0" destOrd="0" presId="urn:microsoft.com/office/officeart/2008/layout/VerticalCurvedList"/>
    <dgm:cxn modelId="{8049755A-102A-4A8C-9F46-076EF4BFD5F2}" type="presOf" srcId="{C74CE69C-A3B3-4B1B-9DE5-D745CD4561F9}" destId="{2D837AE5-BE14-463A-B845-5B46D3139D03}" srcOrd="0" destOrd="1" presId="urn:microsoft.com/office/officeart/2008/layout/VerticalCurvedList"/>
    <dgm:cxn modelId="{C83F4D55-1331-4927-BCBA-21E92A750686}" type="presOf" srcId="{E8BDF7C3-8898-4252-9CA2-AF7AA8FF6DDB}" destId="{2B214081-3462-47B2-AC0B-C1CBAB81B736}" srcOrd="0" destOrd="0" presId="urn:microsoft.com/office/officeart/2008/layout/VerticalCurvedList"/>
    <dgm:cxn modelId="{8DE8AEE7-4704-4C35-ACD7-8581E0C7256A}" srcId="{F677AE81-D135-4D2B-992B-E27048EBE82A}" destId="{708F556B-D57E-4586-8606-861AE1C1E4D6}" srcOrd="0" destOrd="0" parTransId="{D5CC9010-D905-4FFE-AEA5-45694BA18AB8}" sibTransId="{CD323DFF-3D10-4F3B-82B0-26BD7D7546AE}"/>
    <dgm:cxn modelId="{D346FC02-2DEE-454C-95E5-8898FEDDA9B5}" type="presOf" srcId="{4224C8B5-AE2D-4A19-98E8-B846B673F464}" destId="{2B214081-3462-47B2-AC0B-C1CBAB81B736}" srcOrd="0" destOrd="1" presId="urn:microsoft.com/office/officeart/2008/layout/VerticalCurvedList"/>
    <dgm:cxn modelId="{8BE65C76-5228-43F2-AA92-11579831EBF0}" type="presParOf" srcId="{6DE99F12-FE1D-47CD-8076-8DC463A402C2}" destId="{0057C7F9-A99E-4836-A69E-DF841961074E}" srcOrd="0" destOrd="0" presId="urn:microsoft.com/office/officeart/2008/layout/VerticalCurvedList"/>
    <dgm:cxn modelId="{7E1722ED-291E-4E62-A8C4-5724C16CD05B}" type="presParOf" srcId="{0057C7F9-A99E-4836-A69E-DF841961074E}" destId="{29B11033-7B14-4B10-8895-3417452739D3}" srcOrd="0" destOrd="0" presId="urn:microsoft.com/office/officeart/2008/layout/VerticalCurvedList"/>
    <dgm:cxn modelId="{6A0760DE-8845-4130-BB67-073A7F8138EE}" type="presParOf" srcId="{29B11033-7B14-4B10-8895-3417452739D3}" destId="{251A9ADA-8216-4F24-8EE5-913B2F1A7431}" srcOrd="0" destOrd="0" presId="urn:microsoft.com/office/officeart/2008/layout/VerticalCurvedList"/>
    <dgm:cxn modelId="{EC40AD96-F1AF-46F5-83FE-8142E39F2A2F}" type="presParOf" srcId="{29B11033-7B14-4B10-8895-3417452739D3}" destId="{03277C08-4B73-4104-9CE7-00CE18D4F7C7}" srcOrd="1" destOrd="0" presId="urn:microsoft.com/office/officeart/2008/layout/VerticalCurvedList"/>
    <dgm:cxn modelId="{2D19D62E-43BB-4CD8-967F-65A3F65AF6CC}" type="presParOf" srcId="{29B11033-7B14-4B10-8895-3417452739D3}" destId="{2F5A3CA8-FCFC-4C6F-951C-E2F23CF596C2}" srcOrd="2" destOrd="0" presId="urn:microsoft.com/office/officeart/2008/layout/VerticalCurvedList"/>
    <dgm:cxn modelId="{25001D85-9CEE-40AA-B289-8429A881D3B9}" type="presParOf" srcId="{29B11033-7B14-4B10-8895-3417452739D3}" destId="{ADD6576C-99A4-482C-A76C-E11D09B2DE7D}" srcOrd="3" destOrd="0" presId="urn:microsoft.com/office/officeart/2008/layout/VerticalCurvedList"/>
    <dgm:cxn modelId="{00F64ED6-0890-46DF-9D00-16C983CA9BC1}" type="presParOf" srcId="{0057C7F9-A99E-4836-A69E-DF841961074E}" destId="{71B94EF4-21D2-4202-A8E6-A93BDDBC6A95}" srcOrd="1" destOrd="0" presId="urn:microsoft.com/office/officeart/2008/layout/VerticalCurvedList"/>
    <dgm:cxn modelId="{AABEC884-5E79-46BE-BB02-21FF416C1ACD}" type="presParOf" srcId="{0057C7F9-A99E-4836-A69E-DF841961074E}" destId="{0FF49D3E-006D-430B-911B-3C1BD2EB02AB}" srcOrd="2" destOrd="0" presId="urn:microsoft.com/office/officeart/2008/layout/VerticalCurvedList"/>
    <dgm:cxn modelId="{0FC2B013-F0A4-48BB-892C-62BC426F587E}" type="presParOf" srcId="{0FF49D3E-006D-430B-911B-3C1BD2EB02AB}" destId="{ABBCF8CD-B606-42F5-A391-183521174D07}" srcOrd="0" destOrd="0" presId="urn:microsoft.com/office/officeart/2008/layout/VerticalCurvedList"/>
    <dgm:cxn modelId="{CB24E381-2803-43A1-920F-819EAB5B4065}" type="presParOf" srcId="{0057C7F9-A99E-4836-A69E-DF841961074E}" destId="{2B214081-3462-47B2-AC0B-C1CBAB81B736}" srcOrd="3" destOrd="0" presId="urn:microsoft.com/office/officeart/2008/layout/VerticalCurvedList"/>
    <dgm:cxn modelId="{108E7EEE-AD5A-4AA8-85BB-9FA6F2D0CF6E}" type="presParOf" srcId="{0057C7F9-A99E-4836-A69E-DF841961074E}" destId="{A68D922B-9A77-45BB-AF67-164F09892968}" srcOrd="4" destOrd="0" presId="urn:microsoft.com/office/officeart/2008/layout/VerticalCurvedList"/>
    <dgm:cxn modelId="{BCFF26C0-A737-4372-9E13-776DDC629BED}" type="presParOf" srcId="{A68D922B-9A77-45BB-AF67-164F09892968}" destId="{7B49EAE1-3E36-45D7-8EDB-3EF7C880F376}" srcOrd="0" destOrd="0" presId="urn:microsoft.com/office/officeart/2008/layout/VerticalCurvedList"/>
    <dgm:cxn modelId="{ABAAA052-996C-4448-A957-F65B28FE12D6}" type="presParOf" srcId="{0057C7F9-A99E-4836-A69E-DF841961074E}" destId="{2D837AE5-BE14-463A-B845-5B46D3139D03}" srcOrd="5" destOrd="0" presId="urn:microsoft.com/office/officeart/2008/layout/VerticalCurvedList"/>
    <dgm:cxn modelId="{DE767E92-3C35-4DB1-AEEA-75C9BE2299AE}" type="presParOf" srcId="{0057C7F9-A99E-4836-A69E-DF841961074E}" destId="{5E257CA2-A228-4018-B201-2039EAF0B11C}" srcOrd="6" destOrd="0" presId="urn:microsoft.com/office/officeart/2008/layout/VerticalCurvedList"/>
    <dgm:cxn modelId="{794BD9DA-567D-4B05-A153-38FE1AD04DC6}" type="presParOf" srcId="{5E257CA2-A228-4018-B201-2039EAF0B11C}" destId="{8E03936B-DE77-401C-A71D-35B525BE44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12808C-D9F0-4531-9F3F-65F691FBBC2B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A0897F3-80DE-4047-BD54-DE65B1F9108F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The waterfall model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A20D5F-CFF2-417F-AE9D-A483EE1DE9FE}" type="parTrans" cxnId="{9DC59519-0D37-4320-865C-A1C352D712A3}">
      <dgm:prSet/>
      <dgm:spPr/>
      <dgm:t>
        <a:bodyPr/>
        <a:lstStyle/>
        <a:p>
          <a:endParaRPr lang="en-US"/>
        </a:p>
      </dgm:t>
    </dgm:pt>
    <dgm:pt modelId="{909DB374-D337-4EDA-AA03-5A2C45E65802}" type="sibTrans" cxnId="{9DC59519-0D37-4320-865C-A1C352D712A3}">
      <dgm:prSet/>
      <dgm:spPr/>
      <dgm:t>
        <a:bodyPr/>
        <a:lstStyle/>
        <a:p>
          <a:endParaRPr lang="en-US"/>
        </a:p>
      </dgm:t>
    </dgm:pt>
    <dgm:pt modelId="{4FBCD571-472E-4A39-9AF6-27AC11E0B366}">
      <dgm:prSet phldrT="[Text]"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8C3167-CFF1-4B71-AFB6-0FD363D5331A}" type="parTrans" cxnId="{05A14A4E-125A-4CFD-92BC-A8B98E57B618}">
      <dgm:prSet/>
      <dgm:spPr/>
      <dgm:t>
        <a:bodyPr/>
        <a:lstStyle/>
        <a:p>
          <a:endParaRPr lang="en-US"/>
        </a:p>
      </dgm:t>
    </dgm:pt>
    <dgm:pt modelId="{B6518344-B140-4E63-82E1-B36534251143}" type="sibTrans" cxnId="{05A14A4E-125A-4CFD-92BC-A8B98E57B618}">
      <dgm:prSet/>
      <dgm:spPr/>
      <dgm:t>
        <a:bodyPr/>
        <a:lstStyle/>
        <a:p>
          <a:endParaRPr lang="en-US"/>
        </a:p>
      </dgm:t>
    </dgm:pt>
    <dgm:pt modelId="{9C0FAA5E-8BDD-47D7-91C4-DFB96CDA72D4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Plan-driven model.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03B403-B456-480D-AFCF-4337AE960340}" type="parTrans" cxnId="{4E0CF44F-ABBD-4F54-8537-8EC3B1CCA130}">
      <dgm:prSet/>
      <dgm:spPr/>
      <dgm:t>
        <a:bodyPr/>
        <a:lstStyle/>
        <a:p>
          <a:endParaRPr lang="en-US"/>
        </a:p>
      </dgm:t>
    </dgm:pt>
    <dgm:pt modelId="{337EC56E-F2F1-461E-AAF9-E937C2D4685A}" type="sibTrans" cxnId="{4E0CF44F-ABBD-4F54-8537-8EC3B1CCA130}">
      <dgm:prSet/>
      <dgm:spPr/>
      <dgm:t>
        <a:bodyPr/>
        <a:lstStyle/>
        <a:p>
          <a:endParaRPr lang="en-US"/>
        </a:p>
      </dgm:t>
    </dgm:pt>
    <dgm:pt modelId="{4296E72D-84C8-496C-925A-01D4265EB776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Incremental development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FAE215-B1AE-4722-8C79-10FFE46E6F7A}" type="parTrans" cxnId="{CC7B4CF1-5627-4FC3-B4F1-C3414CF7D0F2}">
      <dgm:prSet/>
      <dgm:spPr/>
      <dgm:t>
        <a:bodyPr/>
        <a:lstStyle/>
        <a:p>
          <a:endParaRPr lang="en-US"/>
        </a:p>
      </dgm:t>
    </dgm:pt>
    <dgm:pt modelId="{5825AEA4-7B94-4460-B229-004D92E40B3A}" type="sibTrans" cxnId="{CC7B4CF1-5627-4FC3-B4F1-C3414CF7D0F2}">
      <dgm:prSet/>
      <dgm:spPr/>
      <dgm:t>
        <a:bodyPr/>
        <a:lstStyle/>
        <a:p>
          <a:endParaRPr lang="en-US"/>
        </a:p>
      </dgm:t>
    </dgm:pt>
    <dgm:pt modelId="{9144E1FA-F12F-453D-B95B-264D4509C5AB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Specification, development and validation are interleaved.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77AA59-E96C-42C8-BD4C-A7D0A912FED2}" type="parTrans" cxnId="{3D9E5AA7-C138-463B-BAA0-4D935B61EC39}">
      <dgm:prSet/>
      <dgm:spPr/>
      <dgm:t>
        <a:bodyPr/>
        <a:lstStyle/>
        <a:p>
          <a:endParaRPr lang="en-US"/>
        </a:p>
      </dgm:t>
    </dgm:pt>
    <dgm:pt modelId="{280CF743-7AAD-42D6-8837-DF88BD057B43}" type="sibTrans" cxnId="{3D9E5AA7-C138-463B-BAA0-4D935B61EC39}">
      <dgm:prSet/>
      <dgm:spPr/>
      <dgm:t>
        <a:bodyPr/>
        <a:lstStyle/>
        <a:p>
          <a:endParaRPr lang="en-US"/>
        </a:p>
      </dgm:t>
    </dgm:pt>
    <dgm:pt modelId="{9C2E4B78-41E2-4ABE-9721-2136A5160655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Reuse-oriented software engineering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7FD5DD-4B1B-484A-A6BE-9A8300726E26}" type="parTrans" cxnId="{824667C6-9494-437A-B85E-21E19B62AAF4}">
      <dgm:prSet/>
      <dgm:spPr/>
      <dgm:t>
        <a:bodyPr/>
        <a:lstStyle/>
        <a:p>
          <a:endParaRPr lang="en-US"/>
        </a:p>
      </dgm:t>
    </dgm:pt>
    <dgm:pt modelId="{4C03E0F7-55F9-490B-8E52-1FEFEA4FA0C8}" type="sibTrans" cxnId="{824667C6-9494-437A-B85E-21E19B62AAF4}">
      <dgm:prSet/>
      <dgm:spPr/>
      <dgm:t>
        <a:bodyPr/>
        <a:lstStyle/>
        <a:p>
          <a:endParaRPr lang="en-US"/>
        </a:p>
      </dgm:t>
    </dgm:pt>
    <dgm:pt modelId="{CB5020C1-9BF7-4675-9630-38D238FAA216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The system is assembled from existing components.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5E0C92-F83C-455E-A3A3-6281C7812EB9}" type="parTrans" cxnId="{E1E35E70-2191-42DC-8A96-6CF41EAF1A42}">
      <dgm:prSet/>
      <dgm:spPr/>
      <dgm:t>
        <a:bodyPr/>
        <a:lstStyle/>
        <a:p>
          <a:endParaRPr lang="en-US"/>
        </a:p>
      </dgm:t>
    </dgm:pt>
    <dgm:pt modelId="{DE5583BF-111C-41F7-AC5E-1346EA7A2B5E}" type="sibTrans" cxnId="{E1E35E70-2191-42DC-8A96-6CF41EAF1A42}">
      <dgm:prSet/>
      <dgm:spPr/>
      <dgm:t>
        <a:bodyPr/>
        <a:lstStyle/>
        <a:p>
          <a:endParaRPr lang="en-US"/>
        </a:p>
      </dgm:t>
    </dgm:pt>
    <dgm:pt modelId="{E5AA7E61-A09A-411F-9A1E-FE55DEDCE414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 May be plan-driven or agile.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F13782-5A1E-4AEC-91AB-493B45203B56}" type="parTrans" cxnId="{404ED4DB-EB78-4870-9720-908ED16F114D}">
      <dgm:prSet/>
      <dgm:spPr/>
      <dgm:t>
        <a:bodyPr/>
        <a:lstStyle/>
        <a:p>
          <a:endParaRPr lang="en-US"/>
        </a:p>
      </dgm:t>
    </dgm:pt>
    <dgm:pt modelId="{40AA59B6-1B44-4F53-B36D-18EB7CF471DD}" type="sibTrans" cxnId="{404ED4DB-EB78-4870-9720-908ED16F114D}">
      <dgm:prSet/>
      <dgm:spPr/>
      <dgm:t>
        <a:bodyPr/>
        <a:lstStyle/>
        <a:p>
          <a:endParaRPr lang="en-US"/>
        </a:p>
      </dgm:t>
    </dgm:pt>
    <dgm:pt modelId="{2B13F6E6-6C8C-427A-A753-03159F5BCF52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 Separate and distinct phases of specification and development.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A7C68F-B736-4131-8232-951B486CF87C}" type="parTrans" cxnId="{F7C4FC72-0E45-4ECA-9BF3-8129B8BC25BF}">
      <dgm:prSet/>
      <dgm:spPr/>
      <dgm:t>
        <a:bodyPr/>
        <a:lstStyle/>
        <a:p>
          <a:endParaRPr lang="en-US"/>
        </a:p>
      </dgm:t>
    </dgm:pt>
    <dgm:pt modelId="{DCB0E781-D136-4507-A0EB-57C3ADB6C849}" type="sibTrans" cxnId="{F7C4FC72-0E45-4ECA-9BF3-8129B8BC25BF}">
      <dgm:prSet/>
      <dgm:spPr/>
      <dgm:t>
        <a:bodyPr/>
        <a:lstStyle/>
        <a:p>
          <a:endParaRPr lang="en-US"/>
        </a:p>
      </dgm:t>
    </dgm:pt>
    <dgm:pt modelId="{A2F1A1A3-4D69-48AF-91C2-2DE91DFE2604}">
      <dgm:prSet phldrT="[Text]"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2CBE98-C336-4AF1-B170-00DBE2A9A49D}" type="parTrans" cxnId="{E2D7D053-84AC-41DE-AC0C-65123FC2E776}">
      <dgm:prSet/>
      <dgm:spPr/>
      <dgm:t>
        <a:bodyPr/>
        <a:lstStyle/>
        <a:p>
          <a:endParaRPr lang="en-US"/>
        </a:p>
      </dgm:t>
    </dgm:pt>
    <dgm:pt modelId="{BC47844B-DAEB-48C0-B576-B1367414D06A}" type="sibTrans" cxnId="{E2D7D053-84AC-41DE-AC0C-65123FC2E776}">
      <dgm:prSet/>
      <dgm:spPr/>
      <dgm:t>
        <a:bodyPr/>
        <a:lstStyle/>
        <a:p>
          <a:endParaRPr lang="en-US"/>
        </a:p>
      </dgm:t>
    </dgm:pt>
    <dgm:pt modelId="{4DC7DDBC-E774-4CE0-ADAC-A624A829B60C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 May be plan-driven or agile.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C64367-9422-4C57-9402-7E741A12961E}" type="parTrans" cxnId="{D34A6E4A-F0CD-488D-8116-AAC1D318B47D}">
      <dgm:prSet/>
      <dgm:spPr/>
      <dgm:t>
        <a:bodyPr/>
        <a:lstStyle/>
        <a:p>
          <a:endParaRPr lang="en-US"/>
        </a:p>
      </dgm:t>
    </dgm:pt>
    <dgm:pt modelId="{6788F7FE-5691-4696-9795-49634F0C05D0}" type="sibTrans" cxnId="{D34A6E4A-F0CD-488D-8116-AAC1D318B47D}">
      <dgm:prSet/>
      <dgm:spPr/>
      <dgm:t>
        <a:bodyPr/>
        <a:lstStyle/>
        <a:p>
          <a:endParaRPr lang="en-US"/>
        </a:p>
      </dgm:t>
    </dgm:pt>
    <dgm:pt modelId="{6331E024-58AE-493B-8AB5-B2501D635D0C}" type="pres">
      <dgm:prSet presAssocID="{B612808C-D9F0-4531-9F3F-65F691FBBC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CD56C8-3998-418F-AF7C-CB3DCB22EA62}" type="pres">
      <dgm:prSet presAssocID="{5A0897F3-80DE-4047-BD54-DE65B1F9108F}" presName="composite" presStyleCnt="0"/>
      <dgm:spPr/>
    </dgm:pt>
    <dgm:pt modelId="{BC6DD458-BC83-4AC3-B3BD-0CD2C7DC988B}" type="pres">
      <dgm:prSet presAssocID="{5A0897F3-80DE-4047-BD54-DE65B1F9108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A942B2-31FA-45E7-A560-37A577E175BA}" type="pres">
      <dgm:prSet presAssocID="{5A0897F3-80DE-4047-BD54-DE65B1F9108F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0F49D5-C40E-4C45-A4D3-6981BE4AED90}" type="pres">
      <dgm:prSet presAssocID="{909DB374-D337-4EDA-AA03-5A2C45E65802}" presName="space" presStyleCnt="0"/>
      <dgm:spPr/>
    </dgm:pt>
    <dgm:pt modelId="{0E4E613D-AE72-443B-96A1-02FA34E0264E}" type="pres">
      <dgm:prSet presAssocID="{4296E72D-84C8-496C-925A-01D4265EB776}" presName="composite" presStyleCnt="0"/>
      <dgm:spPr/>
    </dgm:pt>
    <dgm:pt modelId="{2849D900-18CC-49B3-A616-92F6EDC25E42}" type="pres">
      <dgm:prSet presAssocID="{4296E72D-84C8-496C-925A-01D4265EB77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3F963A-8E85-49D7-85B3-05AEEE052C7B}" type="pres">
      <dgm:prSet presAssocID="{4296E72D-84C8-496C-925A-01D4265EB776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B41DC-A5BD-4CC1-B352-517143F8FE47}" type="pres">
      <dgm:prSet presAssocID="{5825AEA4-7B94-4460-B229-004D92E40B3A}" presName="space" presStyleCnt="0"/>
      <dgm:spPr/>
    </dgm:pt>
    <dgm:pt modelId="{54E9498B-3DEB-4AA4-A0B1-5BA46E0146F0}" type="pres">
      <dgm:prSet presAssocID="{9C2E4B78-41E2-4ABE-9721-2136A5160655}" presName="composite" presStyleCnt="0"/>
      <dgm:spPr/>
    </dgm:pt>
    <dgm:pt modelId="{011D13DF-6CCA-42B2-BDEE-A5DF76B52D35}" type="pres">
      <dgm:prSet presAssocID="{9C2E4B78-41E2-4ABE-9721-2136A516065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9A7C0-DE76-41C7-B563-1D9DCA0FB14C}" type="pres">
      <dgm:prSet presAssocID="{9C2E4B78-41E2-4ABE-9721-2136A516065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019065-6348-41A7-928A-01F9F42AA2C1}" type="presOf" srcId="{9144E1FA-F12F-453D-B95B-264D4509C5AB}" destId="{183F963A-8E85-49D7-85B3-05AEEE052C7B}" srcOrd="0" destOrd="1" presId="urn:microsoft.com/office/officeart/2005/8/layout/hList1"/>
    <dgm:cxn modelId="{404ED4DB-EB78-4870-9720-908ED16F114D}" srcId="{9C2E4B78-41E2-4ABE-9721-2136A5160655}" destId="{E5AA7E61-A09A-411F-9A1E-FE55DEDCE414}" srcOrd="1" destOrd="0" parTransId="{E4F13782-5A1E-4AEC-91AB-493B45203B56}" sibTransId="{40AA59B6-1B44-4F53-B36D-18EB7CF471DD}"/>
    <dgm:cxn modelId="{2E276B7C-72AA-4435-8C48-785034FA1ABA}" type="presOf" srcId="{4DC7DDBC-E774-4CE0-ADAC-A624A829B60C}" destId="{183F963A-8E85-49D7-85B3-05AEEE052C7B}" srcOrd="0" destOrd="2" presId="urn:microsoft.com/office/officeart/2005/8/layout/hList1"/>
    <dgm:cxn modelId="{824667C6-9494-437A-B85E-21E19B62AAF4}" srcId="{B612808C-D9F0-4531-9F3F-65F691FBBC2B}" destId="{9C2E4B78-41E2-4ABE-9721-2136A5160655}" srcOrd="2" destOrd="0" parTransId="{597FD5DD-4B1B-484A-A6BE-9A8300726E26}" sibTransId="{4C03E0F7-55F9-490B-8E52-1FEFEA4FA0C8}"/>
    <dgm:cxn modelId="{05A14A4E-125A-4CFD-92BC-A8B98E57B618}" srcId="{5A0897F3-80DE-4047-BD54-DE65B1F9108F}" destId="{4FBCD571-472E-4A39-9AF6-27AC11E0B366}" srcOrd="0" destOrd="0" parTransId="{F98C3167-CFF1-4B71-AFB6-0FD363D5331A}" sibTransId="{B6518344-B140-4E63-82E1-B36534251143}"/>
    <dgm:cxn modelId="{E2D7D053-84AC-41DE-AC0C-65123FC2E776}" srcId="{4296E72D-84C8-496C-925A-01D4265EB776}" destId="{A2F1A1A3-4D69-48AF-91C2-2DE91DFE2604}" srcOrd="0" destOrd="0" parTransId="{B12CBE98-C336-4AF1-B170-00DBE2A9A49D}" sibTransId="{BC47844B-DAEB-48C0-B576-B1367414D06A}"/>
    <dgm:cxn modelId="{E1E35E70-2191-42DC-8A96-6CF41EAF1A42}" srcId="{9C2E4B78-41E2-4ABE-9721-2136A5160655}" destId="{CB5020C1-9BF7-4675-9630-38D238FAA216}" srcOrd="0" destOrd="0" parTransId="{DA5E0C92-F83C-455E-A3A3-6281C7812EB9}" sibTransId="{DE5583BF-111C-41F7-AC5E-1346EA7A2B5E}"/>
    <dgm:cxn modelId="{3D9E5AA7-C138-463B-BAA0-4D935B61EC39}" srcId="{4296E72D-84C8-496C-925A-01D4265EB776}" destId="{9144E1FA-F12F-453D-B95B-264D4509C5AB}" srcOrd="1" destOrd="0" parTransId="{4E77AA59-E96C-42C8-BD4C-A7D0A912FED2}" sibTransId="{280CF743-7AAD-42D6-8837-DF88BD057B43}"/>
    <dgm:cxn modelId="{8A63F455-E8F7-4804-9EF4-F025F5E47830}" type="presOf" srcId="{CB5020C1-9BF7-4675-9630-38D238FAA216}" destId="{ABF9A7C0-DE76-41C7-B563-1D9DCA0FB14C}" srcOrd="0" destOrd="0" presId="urn:microsoft.com/office/officeart/2005/8/layout/hList1"/>
    <dgm:cxn modelId="{9E51EB93-137B-43F4-9BF1-CE45B2A59BF0}" type="presOf" srcId="{4296E72D-84C8-496C-925A-01D4265EB776}" destId="{2849D900-18CC-49B3-A616-92F6EDC25E42}" srcOrd="0" destOrd="0" presId="urn:microsoft.com/office/officeart/2005/8/layout/hList1"/>
    <dgm:cxn modelId="{F7C4FC72-0E45-4ECA-9BF3-8129B8BC25BF}" srcId="{5A0897F3-80DE-4047-BD54-DE65B1F9108F}" destId="{2B13F6E6-6C8C-427A-A753-03159F5BCF52}" srcOrd="2" destOrd="0" parTransId="{56A7C68F-B736-4131-8232-951B486CF87C}" sibTransId="{DCB0E781-D136-4507-A0EB-57C3ADB6C849}"/>
    <dgm:cxn modelId="{4E0CF44F-ABBD-4F54-8537-8EC3B1CCA130}" srcId="{5A0897F3-80DE-4047-BD54-DE65B1F9108F}" destId="{9C0FAA5E-8BDD-47D7-91C4-DFB96CDA72D4}" srcOrd="1" destOrd="0" parTransId="{2B03B403-B456-480D-AFCF-4337AE960340}" sibTransId="{337EC56E-F2F1-461E-AAF9-E937C2D4685A}"/>
    <dgm:cxn modelId="{D34A6E4A-F0CD-488D-8116-AAC1D318B47D}" srcId="{4296E72D-84C8-496C-925A-01D4265EB776}" destId="{4DC7DDBC-E774-4CE0-ADAC-A624A829B60C}" srcOrd="2" destOrd="0" parTransId="{8EC64367-9422-4C57-9402-7E741A12961E}" sibTransId="{6788F7FE-5691-4696-9795-49634F0C05D0}"/>
    <dgm:cxn modelId="{E5B3E841-44BB-4DC3-9432-CDD7D959399F}" type="presOf" srcId="{4FBCD571-472E-4A39-9AF6-27AC11E0B366}" destId="{E7A942B2-31FA-45E7-A560-37A577E175BA}" srcOrd="0" destOrd="0" presId="urn:microsoft.com/office/officeart/2005/8/layout/hList1"/>
    <dgm:cxn modelId="{CC7B4CF1-5627-4FC3-B4F1-C3414CF7D0F2}" srcId="{B612808C-D9F0-4531-9F3F-65F691FBBC2B}" destId="{4296E72D-84C8-496C-925A-01D4265EB776}" srcOrd="1" destOrd="0" parTransId="{5FFAE215-B1AE-4722-8C79-10FFE46E6F7A}" sibTransId="{5825AEA4-7B94-4460-B229-004D92E40B3A}"/>
    <dgm:cxn modelId="{9DC59519-0D37-4320-865C-A1C352D712A3}" srcId="{B612808C-D9F0-4531-9F3F-65F691FBBC2B}" destId="{5A0897F3-80DE-4047-BD54-DE65B1F9108F}" srcOrd="0" destOrd="0" parTransId="{DBA20D5F-CFF2-417F-AE9D-A483EE1DE9FE}" sibTransId="{909DB374-D337-4EDA-AA03-5A2C45E65802}"/>
    <dgm:cxn modelId="{F0F35DB1-205D-4423-89D3-218A56B8FD47}" type="presOf" srcId="{5A0897F3-80DE-4047-BD54-DE65B1F9108F}" destId="{BC6DD458-BC83-4AC3-B3BD-0CD2C7DC988B}" srcOrd="0" destOrd="0" presId="urn:microsoft.com/office/officeart/2005/8/layout/hList1"/>
    <dgm:cxn modelId="{8CDAC241-E1B2-43B6-8F15-FFAFEA578BAA}" type="presOf" srcId="{A2F1A1A3-4D69-48AF-91C2-2DE91DFE2604}" destId="{183F963A-8E85-49D7-85B3-05AEEE052C7B}" srcOrd="0" destOrd="0" presId="urn:microsoft.com/office/officeart/2005/8/layout/hList1"/>
    <dgm:cxn modelId="{14B9F48A-00A5-43CC-86F4-BDA63EDABE32}" type="presOf" srcId="{9C2E4B78-41E2-4ABE-9721-2136A5160655}" destId="{011D13DF-6CCA-42B2-BDEE-A5DF76B52D35}" srcOrd="0" destOrd="0" presId="urn:microsoft.com/office/officeart/2005/8/layout/hList1"/>
    <dgm:cxn modelId="{DA38C50D-D022-4BD9-BDE6-77F636B6D89D}" type="presOf" srcId="{2B13F6E6-6C8C-427A-A753-03159F5BCF52}" destId="{E7A942B2-31FA-45E7-A560-37A577E175BA}" srcOrd="0" destOrd="2" presId="urn:microsoft.com/office/officeart/2005/8/layout/hList1"/>
    <dgm:cxn modelId="{71374813-BBE7-4465-B0F3-8166BAA71DF9}" type="presOf" srcId="{9C0FAA5E-8BDD-47D7-91C4-DFB96CDA72D4}" destId="{E7A942B2-31FA-45E7-A560-37A577E175BA}" srcOrd="0" destOrd="1" presId="urn:microsoft.com/office/officeart/2005/8/layout/hList1"/>
    <dgm:cxn modelId="{65AA0F64-17D4-4B4F-8D6C-281568FB32C8}" type="presOf" srcId="{B612808C-D9F0-4531-9F3F-65F691FBBC2B}" destId="{6331E024-58AE-493B-8AB5-B2501D635D0C}" srcOrd="0" destOrd="0" presId="urn:microsoft.com/office/officeart/2005/8/layout/hList1"/>
    <dgm:cxn modelId="{8772FCEA-5CB3-4EA1-BCF5-95D19A2C26B5}" type="presOf" srcId="{E5AA7E61-A09A-411F-9A1E-FE55DEDCE414}" destId="{ABF9A7C0-DE76-41C7-B563-1D9DCA0FB14C}" srcOrd="0" destOrd="1" presId="urn:microsoft.com/office/officeart/2005/8/layout/hList1"/>
    <dgm:cxn modelId="{AD25FD52-A123-4325-AEF0-94BB5C130B28}" type="presParOf" srcId="{6331E024-58AE-493B-8AB5-B2501D635D0C}" destId="{1ACD56C8-3998-418F-AF7C-CB3DCB22EA62}" srcOrd="0" destOrd="0" presId="urn:microsoft.com/office/officeart/2005/8/layout/hList1"/>
    <dgm:cxn modelId="{B10B1E5A-A6D3-45C4-8BB6-137689E8773B}" type="presParOf" srcId="{1ACD56C8-3998-418F-AF7C-CB3DCB22EA62}" destId="{BC6DD458-BC83-4AC3-B3BD-0CD2C7DC988B}" srcOrd="0" destOrd="0" presId="urn:microsoft.com/office/officeart/2005/8/layout/hList1"/>
    <dgm:cxn modelId="{56DC5087-E3E0-41CD-B439-3A68E6BFADAE}" type="presParOf" srcId="{1ACD56C8-3998-418F-AF7C-CB3DCB22EA62}" destId="{E7A942B2-31FA-45E7-A560-37A577E175BA}" srcOrd="1" destOrd="0" presId="urn:microsoft.com/office/officeart/2005/8/layout/hList1"/>
    <dgm:cxn modelId="{9A02FE74-D183-464D-B1E7-FA8099D8611C}" type="presParOf" srcId="{6331E024-58AE-493B-8AB5-B2501D635D0C}" destId="{AB0F49D5-C40E-4C45-A4D3-6981BE4AED90}" srcOrd="1" destOrd="0" presId="urn:microsoft.com/office/officeart/2005/8/layout/hList1"/>
    <dgm:cxn modelId="{4E6D7FCB-E034-4591-B921-6D0B4B3F2AE8}" type="presParOf" srcId="{6331E024-58AE-493B-8AB5-B2501D635D0C}" destId="{0E4E613D-AE72-443B-96A1-02FA34E0264E}" srcOrd="2" destOrd="0" presId="urn:microsoft.com/office/officeart/2005/8/layout/hList1"/>
    <dgm:cxn modelId="{CB29438A-6F67-44F2-BC95-12FD3557CF51}" type="presParOf" srcId="{0E4E613D-AE72-443B-96A1-02FA34E0264E}" destId="{2849D900-18CC-49B3-A616-92F6EDC25E42}" srcOrd="0" destOrd="0" presId="urn:microsoft.com/office/officeart/2005/8/layout/hList1"/>
    <dgm:cxn modelId="{B837D61D-C7F4-4A4B-AB6B-F7A0F119F196}" type="presParOf" srcId="{0E4E613D-AE72-443B-96A1-02FA34E0264E}" destId="{183F963A-8E85-49D7-85B3-05AEEE052C7B}" srcOrd="1" destOrd="0" presId="urn:microsoft.com/office/officeart/2005/8/layout/hList1"/>
    <dgm:cxn modelId="{81031115-6317-4888-BBBF-238097D486AE}" type="presParOf" srcId="{6331E024-58AE-493B-8AB5-B2501D635D0C}" destId="{479B41DC-A5BD-4CC1-B352-517143F8FE47}" srcOrd="3" destOrd="0" presId="urn:microsoft.com/office/officeart/2005/8/layout/hList1"/>
    <dgm:cxn modelId="{0CAB2756-21E8-496F-AC38-3CB370853542}" type="presParOf" srcId="{6331E024-58AE-493B-8AB5-B2501D635D0C}" destId="{54E9498B-3DEB-4AA4-A0B1-5BA46E0146F0}" srcOrd="4" destOrd="0" presId="urn:microsoft.com/office/officeart/2005/8/layout/hList1"/>
    <dgm:cxn modelId="{F9790D88-FC62-4262-92B7-75EEA7703127}" type="presParOf" srcId="{54E9498B-3DEB-4AA4-A0B1-5BA46E0146F0}" destId="{011D13DF-6CCA-42B2-BDEE-A5DF76B52D35}" srcOrd="0" destOrd="0" presId="urn:microsoft.com/office/officeart/2005/8/layout/hList1"/>
    <dgm:cxn modelId="{857BDFD3-3BF5-4AA7-8DDF-6B2343FA1BEF}" type="presParOf" srcId="{54E9498B-3DEB-4AA4-A0B1-5BA46E0146F0}" destId="{ABF9A7C0-DE76-41C7-B563-1D9DCA0FB14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7F28D1-C042-434F-B70E-6426BA9FC82E}" type="doc">
      <dgm:prSet loTypeId="urn:microsoft.com/office/officeart/2005/8/layout/arrow2" loCatId="process" qsTypeId="urn:microsoft.com/office/officeart/2005/8/quickstyle/simple1" qsCatId="simple" csTypeId="urn:microsoft.com/office/officeart/2005/8/colors/colorful1" csCatId="colorful" phldr="1"/>
      <dgm:spPr/>
    </dgm:pt>
    <dgm:pt modelId="{B674B6B8-0059-4BDF-8D28-35BDC9E7BEB1}">
      <dgm:prSet phldrT="[Text]" custT="1"/>
      <dgm:spPr/>
      <dgm:t>
        <a:bodyPr/>
        <a:lstStyle/>
        <a:p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Requirements analysis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AC664A-6A25-4A91-88BE-190C3168150E}" type="parTrans" cxnId="{E2DC4492-044C-476A-85BD-D4A15BFFCF08}">
      <dgm:prSet/>
      <dgm:spPr/>
      <dgm:t>
        <a:bodyPr/>
        <a:lstStyle/>
        <a:p>
          <a:endParaRPr lang="en-US" sz="1600"/>
        </a:p>
      </dgm:t>
    </dgm:pt>
    <dgm:pt modelId="{EFC53C0D-2460-4802-9C3C-D9087A6DD93C}" type="sibTrans" cxnId="{E2DC4492-044C-476A-85BD-D4A15BFFCF08}">
      <dgm:prSet/>
      <dgm:spPr/>
      <dgm:t>
        <a:bodyPr/>
        <a:lstStyle/>
        <a:p>
          <a:endParaRPr lang="en-US" sz="1600"/>
        </a:p>
      </dgm:t>
    </dgm:pt>
    <dgm:pt modelId="{12E75C99-F8E3-4CBE-A166-01C3FE3A11B0}">
      <dgm:prSet phldrT="[Text]" custT="1"/>
      <dgm:spPr/>
      <dgm:t>
        <a:bodyPr/>
        <a:lstStyle/>
        <a:p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System and software design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6F80DB-9D11-4B0C-ABCF-4D524CBFD1EF}" type="parTrans" cxnId="{63D5F4D9-74AA-4563-892A-563C553168B5}">
      <dgm:prSet/>
      <dgm:spPr/>
      <dgm:t>
        <a:bodyPr/>
        <a:lstStyle/>
        <a:p>
          <a:endParaRPr lang="en-US" sz="1600"/>
        </a:p>
      </dgm:t>
    </dgm:pt>
    <dgm:pt modelId="{1BB61698-0381-4C45-A1C7-E64EB90C92E0}" type="sibTrans" cxnId="{63D5F4D9-74AA-4563-892A-563C553168B5}">
      <dgm:prSet/>
      <dgm:spPr/>
      <dgm:t>
        <a:bodyPr/>
        <a:lstStyle/>
        <a:p>
          <a:endParaRPr lang="en-US" sz="1600"/>
        </a:p>
      </dgm:t>
    </dgm:pt>
    <dgm:pt modelId="{993753C1-EA7E-4D29-B887-F66A6C572902}">
      <dgm:prSet phldrT="[Text]" custT="1"/>
      <dgm:spPr/>
      <dgm:t>
        <a:bodyPr/>
        <a:lstStyle/>
        <a:p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Implementation and unit testing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C34293-2909-4688-B87C-53835C0B4758}" type="parTrans" cxnId="{1099B531-F814-4B8D-A042-0400FEBBF9F8}">
      <dgm:prSet/>
      <dgm:spPr/>
      <dgm:t>
        <a:bodyPr/>
        <a:lstStyle/>
        <a:p>
          <a:endParaRPr lang="en-US" sz="1600"/>
        </a:p>
      </dgm:t>
    </dgm:pt>
    <dgm:pt modelId="{DCC4D5CB-2822-4E13-9FA5-DB2C3288956A}" type="sibTrans" cxnId="{1099B531-F814-4B8D-A042-0400FEBBF9F8}">
      <dgm:prSet/>
      <dgm:spPr/>
      <dgm:t>
        <a:bodyPr/>
        <a:lstStyle/>
        <a:p>
          <a:endParaRPr lang="en-US" sz="1600"/>
        </a:p>
      </dgm:t>
    </dgm:pt>
    <dgm:pt modelId="{03C16A86-BA6C-40B5-9BFF-D07D62F19FF8}">
      <dgm:prSet phldrT="[Text]" custT="1"/>
      <dgm:spPr/>
      <dgm:t>
        <a:bodyPr/>
        <a:lstStyle/>
        <a:p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Integration and system testing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06B428-11AA-4246-87BA-0B2556FDEF78}" type="parTrans" cxnId="{7DFF6A5C-04AC-4B8E-B887-28854DC5132E}">
      <dgm:prSet/>
      <dgm:spPr/>
      <dgm:t>
        <a:bodyPr/>
        <a:lstStyle/>
        <a:p>
          <a:endParaRPr lang="en-US" sz="1600"/>
        </a:p>
      </dgm:t>
    </dgm:pt>
    <dgm:pt modelId="{28591C72-B31B-477C-8ACC-7628B18444AF}" type="sibTrans" cxnId="{7DFF6A5C-04AC-4B8E-B887-28854DC5132E}">
      <dgm:prSet/>
      <dgm:spPr/>
      <dgm:t>
        <a:bodyPr/>
        <a:lstStyle/>
        <a:p>
          <a:endParaRPr lang="en-US" sz="1600"/>
        </a:p>
      </dgm:t>
    </dgm:pt>
    <dgm:pt modelId="{B933E01E-BB75-40C4-9A3C-23C4F1213391}">
      <dgm:prSet phldrT="[Text]" custT="1"/>
      <dgm:spPr/>
      <dgm:t>
        <a:bodyPr/>
        <a:lstStyle/>
        <a:p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Operation and maintenance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3AE09D-9232-4A1D-AEA6-2E9AD14A34EC}" type="parTrans" cxnId="{ACA447BD-7ABB-4E49-BD09-CA5B68DF063D}">
      <dgm:prSet/>
      <dgm:spPr/>
      <dgm:t>
        <a:bodyPr/>
        <a:lstStyle/>
        <a:p>
          <a:endParaRPr lang="en-US" sz="1600"/>
        </a:p>
      </dgm:t>
    </dgm:pt>
    <dgm:pt modelId="{8B4D468A-505B-4BD8-B5B6-292CAF59BB07}" type="sibTrans" cxnId="{ACA447BD-7ABB-4E49-BD09-CA5B68DF063D}">
      <dgm:prSet/>
      <dgm:spPr/>
      <dgm:t>
        <a:bodyPr/>
        <a:lstStyle/>
        <a:p>
          <a:endParaRPr lang="en-US" sz="1600"/>
        </a:p>
      </dgm:t>
    </dgm:pt>
    <dgm:pt modelId="{E6E394B7-3BD6-4BE4-91B6-E1D9EA7F99E9}" type="pres">
      <dgm:prSet presAssocID="{B77F28D1-C042-434F-B70E-6426BA9FC82E}" presName="arrowDiagram" presStyleCnt="0">
        <dgm:presLayoutVars>
          <dgm:chMax val="5"/>
          <dgm:dir/>
          <dgm:resizeHandles val="exact"/>
        </dgm:presLayoutVars>
      </dgm:prSet>
      <dgm:spPr/>
    </dgm:pt>
    <dgm:pt modelId="{0B6F1781-299D-4478-ABD8-C9BA7EC00186}" type="pres">
      <dgm:prSet presAssocID="{B77F28D1-C042-434F-B70E-6426BA9FC82E}" presName="arrow" presStyleLbl="bgShp" presStyleIdx="0" presStyleCnt="1" custAng="339701" custLinFactNeighborY="336"/>
      <dgm:spPr>
        <a:solidFill>
          <a:schemeClr val="accent2">
            <a:lumMod val="60000"/>
            <a:lumOff val="40000"/>
          </a:schemeClr>
        </a:solidFill>
      </dgm:spPr>
    </dgm:pt>
    <dgm:pt modelId="{8CD04EFD-961E-4D88-BB80-4E2670BDC99A}" type="pres">
      <dgm:prSet presAssocID="{B77F28D1-C042-434F-B70E-6426BA9FC82E}" presName="arrowDiagram5" presStyleCnt="0"/>
      <dgm:spPr/>
    </dgm:pt>
    <dgm:pt modelId="{9B06CF5D-1B37-4BDE-955C-139F137B49A5}" type="pres">
      <dgm:prSet presAssocID="{B674B6B8-0059-4BDF-8D28-35BDC9E7BEB1}" presName="bullet5a" presStyleLbl="node1" presStyleIdx="0" presStyleCnt="5"/>
      <dgm:spPr/>
    </dgm:pt>
    <dgm:pt modelId="{F70D61C9-BD44-42EB-8977-D57C13F713B6}" type="pres">
      <dgm:prSet presAssocID="{B674B6B8-0059-4BDF-8D28-35BDC9E7BEB1}" presName="textBox5a" presStyleLbl="revTx" presStyleIdx="0" presStyleCnt="5" custScaleX="1292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D31746-AEC3-4007-A10D-9937BFC117BB}" type="pres">
      <dgm:prSet presAssocID="{12E75C99-F8E3-4CBE-A166-01C3FE3A11B0}" presName="bullet5b" presStyleLbl="node1" presStyleIdx="1" presStyleCnt="5"/>
      <dgm:spPr/>
    </dgm:pt>
    <dgm:pt modelId="{5E751FC0-2942-44EE-BB9C-BAEC34A7DDF6}" type="pres">
      <dgm:prSet presAssocID="{12E75C99-F8E3-4CBE-A166-01C3FE3A11B0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80AF6D-1CDA-43E1-8D06-BE4353024E7E}" type="pres">
      <dgm:prSet presAssocID="{993753C1-EA7E-4D29-B887-F66A6C572902}" presName="bullet5c" presStyleLbl="node1" presStyleIdx="2" presStyleCnt="5"/>
      <dgm:spPr/>
    </dgm:pt>
    <dgm:pt modelId="{1C30A05C-5B2E-4C44-939C-1303EF602DB4}" type="pres">
      <dgm:prSet presAssocID="{993753C1-EA7E-4D29-B887-F66A6C572902}" presName="textBox5c" presStyleLbl="revTx" presStyleIdx="2" presStyleCnt="5" custScaleX="110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974429-205D-4BBE-A9FC-791B6529A6D6}" type="pres">
      <dgm:prSet presAssocID="{03C16A86-BA6C-40B5-9BFF-D07D62F19FF8}" presName="bullet5d" presStyleLbl="node1" presStyleIdx="3" presStyleCnt="5"/>
      <dgm:spPr/>
    </dgm:pt>
    <dgm:pt modelId="{34B777A0-F7C4-48A1-BA1C-3FA625B32590}" type="pres">
      <dgm:prSet presAssocID="{03C16A86-BA6C-40B5-9BFF-D07D62F19FF8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A87886-ED76-4E03-812A-D59C6214DFC6}" type="pres">
      <dgm:prSet presAssocID="{B933E01E-BB75-40C4-9A3C-23C4F1213391}" presName="bullet5e" presStyleLbl="node1" presStyleIdx="4" presStyleCnt="5"/>
      <dgm:spPr/>
    </dgm:pt>
    <dgm:pt modelId="{1497E598-9B78-4FF7-90A5-BF277020074E}" type="pres">
      <dgm:prSet presAssocID="{B933E01E-BB75-40C4-9A3C-23C4F1213391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D5F4D9-74AA-4563-892A-563C553168B5}" srcId="{B77F28D1-C042-434F-B70E-6426BA9FC82E}" destId="{12E75C99-F8E3-4CBE-A166-01C3FE3A11B0}" srcOrd="1" destOrd="0" parTransId="{246F80DB-9D11-4B0C-ABCF-4D524CBFD1EF}" sibTransId="{1BB61698-0381-4C45-A1C7-E64EB90C92E0}"/>
    <dgm:cxn modelId="{6F5415AA-79CE-4696-A8EF-BAE905C1B00A}" type="presOf" srcId="{12E75C99-F8E3-4CBE-A166-01C3FE3A11B0}" destId="{5E751FC0-2942-44EE-BB9C-BAEC34A7DDF6}" srcOrd="0" destOrd="0" presId="urn:microsoft.com/office/officeart/2005/8/layout/arrow2"/>
    <dgm:cxn modelId="{ACA447BD-7ABB-4E49-BD09-CA5B68DF063D}" srcId="{B77F28D1-C042-434F-B70E-6426BA9FC82E}" destId="{B933E01E-BB75-40C4-9A3C-23C4F1213391}" srcOrd="4" destOrd="0" parTransId="{7C3AE09D-9232-4A1D-AEA6-2E9AD14A34EC}" sibTransId="{8B4D468A-505B-4BD8-B5B6-292CAF59BB07}"/>
    <dgm:cxn modelId="{E83FC274-0108-44AA-ADF5-E9F13889E6F1}" type="presOf" srcId="{B77F28D1-C042-434F-B70E-6426BA9FC82E}" destId="{E6E394B7-3BD6-4BE4-91B6-E1D9EA7F99E9}" srcOrd="0" destOrd="0" presId="urn:microsoft.com/office/officeart/2005/8/layout/arrow2"/>
    <dgm:cxn modelId="{5E103A0D-DFEA-4F57-89E1-574D0E5D6D77}" type="presOf" srcId="{993753C1-EA7E-4D29-B887-F66A6C572902}" destId="{1C30A05C-5B2E-4C44-939C-1303EF602DB4}" srcOrd="0" destOrd="0" presId="urn:microsoft.com/office/officeart/2005/8/layout/arrow2"/>
    <dgm:cxn modelId="{E2DC4492-044C-476A-85BD-D4A15BFFCF08}" srcId="{B77F28D1-C042-434F-B70E-6426BA9FC82E}" destId="{B674B6B8-0059-4BDF-8D28-35BDC9E7BEB1}" srcOrd="0" destOrd="0" parTransId="{97AC664A-6A25-4A91-88BE-190C3168150E}" sibTransId="{EFC53C0D-2460-4802-9C3C-D9087A6DD93C}"/>
    <dgm:cxn modelId="{7DFF6A5C-04AC-4B8E-B887-28854DC5132E}" srcId="{B77F28D1-C042-434F-B70E-6426BA9FC82E}" destId="{03C16A86-BA6C-40B5-9BFF-D07D62F19FF8}" srcOrd="3" destOrd="0" parTransId="{C806B428-11AA-4246-87BA-0B2556FDEF78}" sibTransId="{28591C72-B31B-477C-8ACC-7628B18444AF}"/>
    <dgm:cxn modelId="{891064E6-9B47-463D-AAAE-561C47726612}" type="presOf" srcId="{03C16A86-BA6C-40B5-9BFF-D07D62F19FF8}" destId="{34B777A0-F7C4-48A1-BA1C-3FA625B32590}" srcOrd="0" destOrd="0" presId="urn:microsoft.com/office/officeart/2005/8/layout/arrow2"/>
    <dgm:cxn modelId="{B5C6127B-3A20-44D3-AEA5-16D6FDC6796B}" type="presOf" srcId="{B933E01E-BB75-40C4-9A3C-23C4F1213391}" destId="{1497E598-9B78-4FF7-90A5-BF277020074E}" srcOrd="0" destOrd="0" presId="urn:microsoft.com/office/officeart/2005/8/layout/arrow2"/>
    <dgm:cxn modelId="{7097A7BD-6FC0-41D2-8716-0E1585D5F348}" type="presOf" srcId="{B674B6B8-0059-4BDF-8D28-35BDC9E7BEB1}" destId="{F70D61C9-BD44-42EB-8977-D57C13F713B6}" srcOrd="0" destOrd="0" presId="urn:microsoft.com/office/officeart/2005/8/layout/arrow2"/>
    <dgm:cxn modelId="{1099B531-F814-4B8D-A042-0400FEBBF9F8}" srcId="{B77F28D1-C042-434F-B70E-6426BA9FC82E}" destId="{993753C1-EA7E-4D29-B887-F66A6C572902}" srcOrd="2" destOrd="0" parTransId="{B4C34293-2909-4688-B87C-53835C0B4758}" sibTransId="{DCC4D5CB-2822-4E13-9FA5-DB2C3288956A}"/>
    <dgm:cxn modelId="{45F7C64B-A513-4409-A602-4C09DB99699C}" type="presParOf" srcId="{E6E394B7-3BD6-4BE4-91B6-E1D9EA7F99E9}" destId="{0B6F1781-299D-4478-ABD8-C9BA7EC00186}" srcOrd="0" destOrd="0" presId="urn:microsoft.com/office/officeart/2005/8/layout/arrow2"/>
    <dgm:cxn modelId="{A548CFBE-9FB0-4D1B-8745-C65A80092915}" type="presParOf" srcId="{E6E394B7-3BD6-4BE4-91B6-E1D9EA7F99E9}" destId="{8CD04EFD-961E-4D88-BB80-4E2670BDC99A}" srcOrd="1" destOrd="0" presId="urn:microsoft.com/office/officeart/2005/8/layout/arrow2"/>
    <dgm:cxn modelId="{0B4D6F0B-0F80-47CA-825B-A50FFEEF7537}" type="presParOf" srcId="{8CD04EFD-961E-4D88-BB80-4E2670BDC99A}" destId="{9B06CF5D-1B37-4BDE-955C-139F137B49A5}" srcOrd="0" destOrd="0" presId="urn:microsoft.com/office/officeart/2005/8/layout/arrow2"/>
    <dgm:cxn modelId="{86ABD35B-9286-4DDB-B5F3-14591635EEA5}" type="presParOf" srcId="{8CD04EFD-961E-4D88-BB80-4E2670BDC99A}" destId="{F70D61C9-BD44-42EB-8977-D57C13F713B6}" srcOrd="1" destOrd="0" presId="urn:microsoft.com/office/officeart/2005/8/layout/arrow2"/>
    <dgm:cxn modelId="{91E5BB8F-A4A0-4319-98C3-FBAF3EF4CFE4}" type="presParOf" srcId="{8CD04EFD-961E-4D88-BB80-4E2670BDC99A}" destId="{85D31746-AEC3-4007-A10D-9937BFC117BB}" srcOrd="2" destOrd="0" presId="urn:microsoft.com/office/officeart/2005/8/layout/arrow2"/>
    <dgm:cxn modelId="{D8334AB3-D58E-4B02-9A68-DA5083EE8FA7}" type="presParOf" srcId="{8CD04EFD-961E-4D88-BB80-4E2670BDC99A}" destId="{5E751FC0-2942-44EE-BB9C-BAEC34A7DDF6}" srcOrd="3" destOrd="0" presId="urn:microsoft.com/office/officeart/2005/8/layout/arrow2"/>
    <dgm:cxn modelId="{4CC79686-D847-4BC9-8AA9-C975FD493396}" type="presParOf" srcId="{8CD04EFD-961E-4D88-BB80-4E2670BDC99A}" destId="{9680AF6D-1CDA-43E1-8D06-BE4353024E7E}" srcOrd="4" destOrd="0" presId="urn:microsoft.com/office/officeart/2005/8/layout/arrow2"/>
    <dgm:cxn modelId="{80917F6C-CD74-4C4E-AD84-68402094ADDF}" type="presParOf" srcId="{8CD04EFD-961E-4D88-BB80-4E2670BDC99A}" destId="{1C30A05C-5B2E-4C44-939C-1303EF602DB4}" srcOrd="5" destOrd="0" presId="urn:microsoft.com/office/officeart/2005/8/layout/arrow2"/>
    <dgm:cxn modelId="{5621E41A-D23F-4219-82DD-4DC4EF4B59BA}" type="presParOf" srcId="{8CD04EFD-961E-4D88-BB80-4E2670BDC99A}" destId="{3D974429-205D-4BBE-A9FC-791B6529A6D6}" srcOrd="6" destOrd="0" presId="urn:microsoft.com/office/officeart/2005/8/layout/arrow2"/>
    <dgm:cxn modelId="{B49C7F49-1F09-47CC-8207-FB114E2BADD3}" type="presParOf" srcId="{8CD04EFD-961E-4D88-BB80-4E2670BDC99A}" destId="{34B777A0-F7C4-48A1-BA1C-3FA625B32590}" srcOrd="7" destOrd="0" presId="urn:microsoft.com/office/officeart/2005/8/layout/arrow2"/>
    <dgm:cxn modelId="{E28AF3A6-EDA5-4065-9AF0-44B21CA837D1}" type="presParOf" srcId="{8CD04EFD-961E-4D88-BB80-4E2670BDC99A}" destId="{DCA87886-ED76-4E03-812A-D59C6214DFC6}" srcOrd="8" destOrd="0" presId="urn:microsoft.com/office/officeart/2005/8/layout/arrow2"/>
    <dgm:cxn modelId="{A33DB9BF-8B32-43FC-AF85-2C4B59B26801}" type="presParOf" srcId="{8CD04EFD-961E-4D88-BB80-4E2670BDC99A}" destId="{1497E598-9B78-4FF7-90A5-BF277020074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68F11C-CEFC-4B97-830E-5A987DEEF07F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E45153-73B2-426F-9915-D5A2B23F86CD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Visibility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185A1E-25F6-481F-9C66-EF6F4FB1E5C7}" type="parTrans" cxnId="{F90B432F-A700-45C7-A44C-DFDBE1FE5B4D}">
      <dgm:prSet/>
      <dgm:spPr/>
      <dgm:t>
        <a:bodyPr/>
        <a:lstStyle/>
        <a:p>
          <a:endParaRPr lang="en-US"/>
        </a:p>
      </dgm:t>
    </dgm:pt>
    <dgm:pt modelId="{D8EE5413-54D1-4AED-9DB0-9B244CF045D3}" type="sibTrans" cxnId="{F90B432F-A700-45C7-A44C-DFDBE1FE5B4D}">
      <dgm:prSet/>
      <dgm:spPr/>
      <dgm:t>
        <a:bodyPr/>
        <a:lstStyle/>
        <a:p>
          <a:endParaRPr lang="en-US"/>
        </a:p>
      </dgm:t>
    </dgm:pt>
    <dgm:pt modelId="{ADC818DD-EF82-47BD-BB9E-48E5051D30C3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Systems are developed quickly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D9E0C6-CBE0-4CFD-A4F3-D4836F790FD6}" type="parTrans" cxnId="{74830585-1AAE-4262-914E-C06051F1560B}">
      <dgm:prSet/>
      <dgm:spPr/>
      <dgm:t>
        <a:bodyPr/>
        <a:lstStyle/>
        <a:p>
          <a:endParaRPr lang="en-US"/>
        </a:p>
      </dgm:t>
    </dgm:pt>
    <dgm:pt modelId="{0AE21578-C7B5-4192-95D6-EF700C0986B1}" type="sibTrans" cxnId="{74830585-1AAE-4262-914E-C06051F1560B}">
      <dgm:prSet/>
      <dgm:spPr/>
      <dgm:t>
        <a:bodyPr/>
        <a:lstStyle/>
        <a:p>
          <a:endParaRPr lang="en-US"/>
        </a:p>
      </dgm:t>
    </dgm:pt>
    <dgm:pt modelId="{DBC8A9FB-BD17-4876-9591-6DEA26C83935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Degradation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0DFCE2-5580-4B0A-BE2C-58142109DE6D}" type="parTrans" cxnId="{B4664A84-B378-4DBC-A70C-E8AFF296C786}">
      <dgm:prSet/>
      <dgm:spPr/>
      <dgm:t>
        <a:bodyPr/>
        <a:lstStyle/>
        <a:p>
          <a:endParaRPr lang="en-US"/>
        </a:p>
      </dgm:t>
    </dgm:pt>
    <dgm:pt modelId="{4A2919FB-2059-4E14-A72A-875B73AB0204}" type="sibTrans" cxnId="{B4664A84-B378-4DBC-A70C-E8AFF296C786}">
      <dgm:prSet/>
      <dgm:spPr/>
      <dgm:t>
        <a:bodyPr/>
        <a:lstStyle/>
        <a:p>
          <a:endParaRPr lang="en-US"/>
        </a:p>
      </dgm:t>
    </dgm:pt>
    <dgm:pt modelId="{14D70D93-5FC9-44DF-B1C1-408840702378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Unless time and money is spent on refactoring to improve the software Regular change tends to corrupt its structure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B03C63-166F-4FEA-BA6D-612348F11F8D}" type="parTrans" cxnId="{FD3064FA-5D20-4DE3-81F9-6B5079DEF5E7}">
      <dgm:prSet/>
      <dgm:spPr/>
      <dgm:t>
        <a:bodyPr/>
        <a:lstStyle/>
        <a:p>
          <a:endParaRPr lang="en-US"/>
        </a:p>
      </dgm:t>
    </dgm:pt>
    <dgm:pt modelId="{AE9D0C8B-C408-4876-AB8C-E2CC5C75DD93}" type="sibTrans" cxnId="{FD3064FA-5D20-4DE3-81F9-6B5079DEF5E7}">
      <dgm:prSet/>
      <dgm:spPr/>
      <dgm:t>
        <a:bodyPr/>
        <a:lstStyle/>
        <a:p>
          <a:endParaRPr lang="en-US"/>
        </a:p>
      </dgm:t>
    </dgm:pt>
    <dgm:pt modelId="{12A0A88D-C743-4826-99BB-84A5719D4E83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Incorporating further software changes increases complexity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FBA6D9-D57D-483A-8FD5-17039F489F3C}" type="parTrans" cxnId="{5DAC9F7A-46AA-4366-A88F-142BF3EDF05E}">
      <dgm:prSet/>
      <dgm:spPr/>
      <dgm:t>
        <a:bodyPr/>
        <a:lstStyle/>
        <a:p>
          <a:endParaRPr lang="en-US"/>
        </a:p>
      </dgm:t>
    </dgm:pt>
    <dgm:pt modelId="{5C234BDF-863F-49A1-A633-DEEBCA0EB36F}" type="sibTrans" cxnId="{5DAC9F7A-46AA-4366-A88F-142BF3EDF05E}">
      <dgm:prSet/>
      <dgm:spPr/>
      <dgm:t>
        <a:bodyPr/>
        <a:lstStyle/>
        <a:p>
          <a:endParaRPr lang="en-US"/>
        </a:p>
      </dgm:t>
    </dgm:pt>
    <dgm:pt modelId="{134C273B-7C1F-4573-9B98-70EF0F4C7AD2}">
      <dgm:prSet phldrT="[Text]"/>
      <dgm:spPr/>
      <dgm:t>
        <a:bodyPr/>
        <a:lstStyle/>
        <a:p>
          <a:r>
            <a:rPr lang="en-GB" dirty="0" smtClean="0">
              <a:latin typeface="Arial" panose="020B0604020202020204" pitchFamily="34" charset="0"/>
              <a:cs typeface="Arial" panose="020B0604020202020204" pitchFamily="34" charset="0"/>
            </a:rPr>
            <a:t>Not cost-effective to produce documents that reflect every version of the system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AD0380-BCD7-4D6D-B05C-68EC94B6E540}" type="parTrans" cxnId="{0BE794E7-51AF-4011-BBA4-73F1C977D936}">
      <dgm:prSet/>
      <dgm:spPr/>
      <dgm:t>
        <a:bodyPr/>
        <a:lstStyle/>
        <a:p>
          <a:endParaRPr lang="en-US"/>
        </a:p>
      </dgm:t>
    </dgm:pt>
    <dgm:pt modelId="{9568F6B5-42AB-4AD3-9209-35F30416E9DE}" type="sibTrans" cxnId="{0BE794E7-51AF-4011-BBA4-73F1C977D936}">
      <dgm:prSet/>
      <dgm:spPr/>
      <dgm:t>
        <a:bodyPr/>
        <a:lstStyle/>
        <a:p>
          <a:endParaRPr lang="en-US"/>
        </a:p>
      </dgm:t>
    </dgm:pt>
    <dgm:pt modelId="{BC87F663-035E-4FC1-9D79-43949D216B1F}" type="pres">
      <dgm:prSet presAssocID="{9768F11C-CEFC-4B97-830E-5A987DEEF07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482BA7-8950-442F-8A5E-A3A14744684B}" type="pres">
      <dgm:prSet presAssocID="{25E45153-73B2-426F-9915-D5A2B23F86CD}" presName="root" presStyleCnt="0"/>
      <dgm:spPr/>
    </dgm:pt>
    <dgm:pt modelId="{732343B4-A5D0-4E3B-A986-69C4828263EE}" type="pres">
      <dgm:prSet presAssocID="{25E45153-73B2-426F-9915-D5A2B23F86CD}" presName="rootComposite" presStyleCnt="0"/>
      <dgm:spPr/>
    </dgm:pt>
    <dgm:pt modelId="{323F700F-080B-4305-9D99-931B333287B2}" type="pres">
      <dgm:prSet presAssocID="{25E45153-73B2-426F-9915-D5A2B23F86CD}" presName="rootText" presStyleLbl="node1" presStyleIdx="0" presStyleCnt="2"/>
      <dgm:spPr/>
      <dgm:t>
        <a:bodyPr/>
        <a:lstStyle/>
        <a:p>
          <a:endParaRPr lang="en-US"/>
        </a:p>
      </dgm:t>
    </dgm:pt>
    <dgm:pt modelId="{98528611-D59B-4CC1-81C9-E964E5D07754}" type="pres">
      <dgm:prSet presAssocID="{25E45153-73B2-426F-9915-D5A2B23F86CD}" presName="rootConnector" presStyleLbl="node1" presStyleIdx="0" presStyleCnt="2"/>
      <dgm:spPr/>
      <dgm:t>
        <a:bodyPr/>
        <a:lstStyle/>
        <a:p>
          <a:endParaRPr lang="en-US"/>
        </a:p>
      </dgm:t>
    </dgm:pt>
    <dgm:pt modelId="{88C319ED-D6B6-4E0E-9E73-772A7766C40F}" type="pres">
      <dgm:prSet presAssocID="{25E45153-73B2-426F-9915-D5A2B23F86CD}" presName="childShape" presStyleCnt="0"/>
      <dgm:spPr/>
    </dgm:pt>
    <dgm:pt modelId="{B1211084-B009-4F9B-8A59-15B1834DC4BF}" type="pres">
      <dgm:prSet presAssocID="{59D9E0C6-CBE0-4CFD-A4F3-D4836F790FD6}" presName="Name13" presStyleLbl="parChTrans1D2" presStyleIdx="0" presStyleCnt="4"/>
      <dgm:spPr/>
      <dgm:t>
        <a:bodyPr/>
        <a:lstStyle/>
        <a:p>
          <a:endParaRPr lang="en-US"/>
        </a:p>
      </dgm:t>
    </dgm:pt>
    <dgm:pt modelId="{B033456A-2C5C-4702-998C-043A4EE8A7B5}" type="pres">
      <dgm:prSet presAssocID="{ADC818DD-EF82-47BD-BB9E-48E5051D30C3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2F4301-9B24-4934-A75B-0AA251F95725}" type="pres">
      <dgm:prSet presAssocID="{69AD0380-BCD7-4D6D-B05C-68EC94B6E540}" presName="Name13" presStyleLbl="parChTrans1D2" presStyleIdx="1" presStyleCnt="4"/>
      <dgm:spPr/>
      <dgm:t>
        <a:bodyPr/>
        <a:lstStyle/>
        <a:p>
          <a:endParaRPr lang="en-US"/>
        </a:p>
      </dgm:t>
    </dgm:pt>
    <dgm:pt modelId="{9AA383DC-FB74-43D2-832E-C306E89969EF}" type="pres">
      <dgm:prSet presAssocID="{134C273B-7C1F-4573-9B98-70EF0F4C7AD2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3850B-7016-463E-BA97-9CC86F3B53BA}" type="pres">
      <dgm:prSet presAssocID="{DBC8A9FB-BD17-4876-9591-6DEA26C83935}" presName="root" presStyleCnt="0"/>
      <dgm:spPr/>
    </dgm:pt>
    <dgm:pt modelId="{48125379-B613-421A-985C-5468DE8026DD}" type="pres">
      <dgm:prSet presAssocID="{DBC8A9FB-BD17-4876-9591-6DEA26C83935}" presName="rootComposite" presStyleCnt="0"/>
      <dgm:spPr/>
    </dgm:pt>
    <dgm:pt modelId="{99CD315F-C896-4019-BE1D-CFE834CE14C7}" type="pres">
      <dgm:prSet presAssocID="{DBC8A9FB-BD17-4876-9591-6DEA26C83935}" presName="rootText" presStyleLbl="node1" presStyleIdx="1" presStyleCnt="2"/>
      <dgm:spPr/>
      <dgm:t>
        <a:bodyPr/>
        <a:lstStyle/>
        <a:p>
          <a:endParaRPr lang="en-US"/>
        </a:p>
      </dgm:t>
    </dgm:pt>
    <dgm:pt modelId="{3079A310-CDD2-4768-8DB9-09C98F260945}" type="pres">
      <dgm:prSet presAssocID="{DBC8A9FB-BD17-4876-9591-6DEA26C83935}" presName="rootConnector" presStyleLbl="node1" presStyleIdx="1" presStyleCnt="2"/>
      <dgm:spPr/>
      <dgm:t>
        <a:bodyPr/>
        <a:lstStyle/>
        <a:p>
          <a:endParaRPr lang="en-US"/>
        </a:p>
      </dgm:t>
    </dgm:pt>
    <dgm:pt modelId="{AD32DB0C-091A-478E-A5B6-4F34BB1A0678}" type="pres">
      <dgm:prSet presAssocID="{DBC8A9FB-BD17-4876-9591-6DEA26C83935}" presName="childShape" presStyleCnt="0"/>
      <dgm:spPr/>
    </dgm:pt>
    <dgm:pt modelId="{F5A5D19D-4CF6-4B93-8690-9F921B22F95F}" type="pres">
      <dgm:prSet presAssocID="{E8B03C63-166F-4FEA-BA6D-612348F11F8D}" presName="Name13" presStyleLbl="parChTrans1D2" presStyleIdx="2" presStyleCnt="4"/>
      <dgm:spPr/>
      <dgm:t>
        <a:bodyPr/>
        <a:lstStyle/>
        <a:p>
          <a:endParaRPr lang="en-US"/>
        </a:p>
      </dgm:t>
    </dgm:pt>
    <dgm:pt modelId="{1C86AD6D-2109-4FE5-95C1-09605DDD366B}" type="pres">
      <dgm:prSet presAssocID="{14D70D93-5FC9-44DF-B1C1-408840702378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677440-97E8-4085-8301-4BE3DAB86BD5}" type="pres">
      <dgm:prSet presAssocID="{61FBA6D9-D57D-483A-8FD5-17039F489F3C}" presName="Name13" presStyleLbl="parChTrans1D2" presStyleIdx="3" presStyleCnt="4"/>
      <dgm:spPr/>
      <dgm:t>
        <a:bodyPr/>
        <a:lstStyle/>
        <a:p>
          <a:endParaRPr lang="en-US"/>
        </a:p>
      </dgm:t>
    </dgm:pt>
    <dgm:pt modelId="{EE29ECE7-B948-488F-9E73-A85918FE8269}" type="pres">
      <dgm:prSet presAssocID="{12A0A88D-C743-4826-99BB-84A5719D4E83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AC9F7A-46AA-4366-A88F-142BF3EDF05E}" srcId="{DBC8A9FB-BD17-4876-9591-6DEA26C83935}" destId="{12A0A88D-C743-4826-99BB-84A5719D4E83}" srcOrd="1" destOrd="0" parTransId="{61FBA6D9-D57D-483A-8FD5-17039F489F3C}" sibTransId="{5C234BDF-863F-49A1-A633-DEEBCA0EB36F}"/>
    <dgm:cxn modelId="{F927289F-4A27-4201-880A-3EECC7DE96A5}" type="presOf" srcId="{61FBA6D9-D57D-483A-8FD5-17039F489F3C}" destId="{25677440-97E8-4085-8301-4BE3DAB86BD5}" srcOrd="0" destOrd="0" presId="urn:microsoft.com/office/officeart/2005/8/layout/hierarchy3"/>
    <dgm:cxn modelId="{04B41D76-F0FF-473A-958C-1D8B3356F31A}" type="presOf" srcId="{25E45153-73B2-426F-9915-D5A2B23F86CD}" destId="{323F700F-080B-4305-9D99-931B333287B2}" srcOrd="0" destOrd="0" presId="urn:microsoft.com/office/officeart/2005/8/layout/hierarchy3"/>
    <dgm:cxn modelId="{F7C34F26-DD63-4457-AF3D-5DE491A43EF6}" type="presOf" srcId="{69AD0380-BCD7-4D6D-B05C-68EC94B6E540}" destId="{D42F4301-9B24-4934-A75B-0AA251F95725}" srcOrd="0" destOrd="0" presId="urn:microsoft.com/office/officeart/2005/8/layout/hierarchy3"/>
    <dgm:cxn modelId="{6A966D8E-9CBD-4C8C-B5CF-E6188CD3127E}" type="presOf" srcId="{E8B03C63-166F-4FEA-BA6D-612348F11F8D}" destId="{F5A5D19D-4CF6-4B93-8690-9F921B22F95F}" srcOrd="0" destOrd="0" presId="urn:microsoft.com/office/officeart/2005/8/layout/hierarchy3"/>
    <dgm:cxn modelId="{90071BD1-63F0-4748-AFB0-118E4E1D652F}" type="presOf" srcId="{DBC8A9FB-BD17-4876-9591-6DEA26C83935}" destId="{99CD315F-C896-4019-BE1D-CFE834CE14C7}" srcOrd="0" destOrd="0" presId="urn:microsoft.com/office/officeart/2005/8/layout/hierarchy3"/>
    <dgm:cxn modelId="{74830585-1AAE-4262-914E-C06051F1560B}" srcId="{25E45153-73B2-426F-9915-D5A2B23F86CD}" destId="{ADC818DD-EF82-47BD-BB9E-48E5051D30C3}" srcOrd="0" destOrd="0" parTransId="{59D9E0C6-CBE0-4CFD-A4F3-D4836F790FD6}" sibTransId="{0AE21578-C7B5-4192-95D6-EF700C0986B1}"/>
    <dgm:cxn modelId="{05D3A6ED-2A04-4055-B150-C47439CB5F13}" type="presOf" srcId="{14D70D93-5FC9-44DF-B1C1-408840702378}" destId="{1C86AD6D-2109-4FE5-95C1-09605DDD366B}" srcOrd="0" destOrd="0" presId="urn:microsoft.com/office/officeart/2005/8/layout/hierarchy3"/>
    <dgm:cxn modelId="{FD3064FA-5D20-4DE3-81F9-6B5079DEF5E7}" srcId="{DBC8A9FB-BD17-4876-9591-6DEA26C83935}" destId="{14D70D93-5FC9-44DF-B1C1-408840702378}" srcOrd="0" destOrd="0" parTransId="{E8B03C63-166F-4FEA-BA6D-612348F11F8D}" sibTransId="{AE9D0C8B-C408-4876-AB8C-E2CC5C75DD93}"/>
    <dgm:cxn modelId="{605BB262-A54B-43F7-867E-8351ED903395}" type="presOf" srcId="{59D9E0C6-CBE0-4CFD-A4F3-D4836F790FD6}" destId="{B1211084-B009-4F9B-8A59-15B1834DC4BF}" srcOrd="0" destOrd="0" presId="urn:microsoft.com/office/officeart/2005/8/layout/hierarchy3"/>
    <dgm:cxn modelId="{B4664A84-B378-4DBC-A70C-E8AFF296C786}" srcId="{9768F11C-CEFC-4B97-830E-5A987DEEF07F}" destId="{DBC8A9FB-BD17-4876-9591-6DEA26C83935}" srcOrd="1" destOrd="0" parTransId="{E50DFCE2-5580-4B0A-BE2C-58142109DE6D}" sibTransId="{4A2919FB-2059-4E14-A72A-875B73AB0204}"/>
    <dgm:cxn modelId="{A58542D9-E1CE-4424-80AD-DAEC6642A4A2}" type="presOf" srcId="{9768F11C-CEFC-4B97-830E-5A987DEEF07F}" destId="{BC87F663-035E-4FC1-9D79-43949D216B1F}" srcOrd="0" destOrd="0" presId="urn:microsoft.com/office/officeart/2005/8/layout/hierarchy3"/>
    <dgm:cxn modelId="{D36226C5-5CF3-44B3-98FE-DD6B33E5AF97}" type="presOf" srcId="{134C273B-7C1F-4573-9B98-70EF0F4C7AD2}" destId="{9AA383DC-FB74-43D2-832E-C306E89969EF}" srcOrd="0" destOrd="0" presId="urn:microsoft.com/office/officeart/2005/8/layout/hierarchy3"/>
    <dgm:cxn modelId="{F90B432F-A700-45C7-A44C-DFDBE1FE5B4D}" srcId="{9768F11C-CEFC-4B97-830E-5A987DEEF07F}" destId="{25E45153-73B2-426F-9915-D5A2B23F86CD}" srcOrd="0" destOrd="0" parTransId="{27185A1E-25F6-481F-9C66-EF6F4FB1E5C7}" sibTransId="{D8EE5413-54D1-4AED-9DB0-9B244CF045D3}"/>
    <dgm:cxn modelId="{2AD3C1FC-ABAC-4EA8-9778-88E02AEDA597}" type="presOf" srcId="{DBC8A9FB-BD17-4876-9591-6DEA26C83935}" destId="{3079A310-CDD2-4768-8DB9-09C98F260945}" srcOrd="1" destOrd="0" presId="urn:microsoft.com/office/officeart/2005/8/layout/hierarchy3"/>
    <dgm:cxn modelId="{811C5357-7F5A-4E95-B87A-C47F672668C3}" type="presOf" srcId="{12A0A88D-C743-4826-99BB-84A5719D4E83}" destId="{EE29ECE7-B948-488F-9E73-A85918FE8269}" srcOrd="0" destOrd="0" presId="urn:microsoft.com/office/officeart/2005/8/layout/hierarchy3"/>
    <dgm:cxn modelId="{4AC26F1F-2E6D-4ACE-8EC5-9584E25B15F6}" type="presOf" srcId="{ADC818DD-EF82-47BD-BB9E-48E5051D30C3}" destId="{B033456A-2C5C-4702-998C-043A4EE8A7B5}" srcOrd="0" destOrd="0" presId="urn:microsoft.com/office/officeart/2005/8/layout/hierarchy3"/>
    <dgm:cxn modelId="{48B6973A-E25C-4451-BDF4-D0F4D576860C}" type="presOf" srcId="{25E45153-73B2-426F-9915-D5A2B23F86CD}" destId="{98528611-D59B-4CC1-81C9-E964E5D07754}" srcOrd="1" destOrd="0" presId="urn:microsoft.com/office/officeart/2005/8/layout/hierarchy3"/>
    <dgm:cxn modelId="{0BE794E7-51AF-4011-BBA4-73F1C977D936}" srcId="{25E45153-73B2-426F-9915-D5A2B23F86CD}" destId="{134C273B-7C1F-4573-9B98-70EF0F4C7AD2}" srcOrd="1" destOrd="0" parTransId="{69AD0380-BCD7-4D6D-B05C-68EC94B6E540}" sibTransId="{9568F6B5-42AB-4AD3-9209-35F30416E9DE}"/>
    <dgm:cxn modelId="{45BECFE1-BAD2-4F40-8D3E-29AC6D0733A9}" type="presParOf" srcId="{BC87F663-035E-4FC1-9D79-43949D216B1F}" destId="{A8482BA7-8950-442F-8A5E-A3A14744684B}" srcOrd="0" destOrd="0" presId="urn:microsoft.com/office/officeart/2005/8/layout/hierarchy3"/>
    <dgm:cxn modelId="{241DFD6F-C9FD-41DA-B81F-FDA7A37A3FFA}" type="presParOf" srcId="{A8482BA7-8950-442F-8A5E-A3A14744684B}" destId="{732343B4-A5D0-4E3B-A986-69C4828263EE}" srcOrd="0" destOrd="0" presId="urn:microsoft.com/office/officeart/2005/8/layout/hierarchy3"/>
    <dgm:cxn modelId="{56D9FE5B-90E9-432D-87B2-64649DE4E013}" type="presParOf" srcId="{732343B4-A5D0-4E3B-A986-69C4828263EE}" destId="{323F700F-080B-4305-9D99-931B333287B2}" srcOrd="0" destOrd="0" presId="urn:microsoft.com/office/officeart/2005/8/layout/hierarchy3"/>
    <dgm:cxn modelId="{2FEC632C-74CB-4FF9-8237-EB3A19A2F363}" type="presParOf" srcId="{732343B4-A5D0-4E3B-A986-69C4828263EE}" destId="{98528611-D59B-4CC1-81C9-E964E5D07754}" srcOrd="1" destOrd="0" presId="urn:microsoft.com/office/officeart/2005/8/layout/hierarchy3"/>
    <dgm:cxn modelId="{E135CA16-3F4B-4D51-884F-E82B6B3A7C0F}" type="presParOf" srcId="{A8482BA7-8950-442F-8A5E-A3A14744684B}" destId="{88C319ED-D6B6-4E0E-9E73-772A7766C40F}" srcOrd="1" destOrd="0" presId="urn:microsoft.com/office/officeart/2005/8/layout/hierarchy3"/>
    <dgm:cxn modelId="{6138F426-1AEB-4467-8027-105F11BA14C8}" type="presParOf" srcId="{88C319ED-D6B6-4E0E-9E73-772A7766C40F}" destId="{B1211084-B009-4F9B-8A59-15B1834DC4BF}" srcOrd="0" destOrd="0" presId="urn:microsoft.com/office/officeart/2005/8/layout/hierarchy3"/>
    <dgm:cxn modelId="{C2EAAA1C-56D0-49F7-8D04-4A76DDF7EBAC}" type="presParOf" srcId="{88C319ED-D6B6-4E0E-9E73-772A7766C40F}" destId="{B033456A-2C5C-4702-998C-043A4EE8A7B5}" srcOrd="1" destOrd="0" presId="urn:microsoft.com/office/officeart/2005/8/layout/hierarchy3"/>
    <dgm:cxn modelId="{47BCD7C5-0E70-4110-8B18-D1A820675006}" type="presParOf" srcId="{88C319ED-D6B6-4E0E-9E73-772A7766C40F}" destId="{D42F4301-9B24-4934-A75B-0AA251F95725}" srcOrd="2" destOrd="0" presId="urn:microsoft.com/office/officeart/2005/8/layout/hierarchy3"/>
    <dgm:cxn modelId="{5702E695-78DE-417F-AB1C-7F1BC802F3AB}" type="presParOf" srcId="{88C319ED-D6B6-4E0E-9E73-772A7766C40F}" destId="{9AA383DC-FB74-43D2-832E-C306E89969EF}" srcOrd="3" destOrd="0" presId="urn:microsoft.com/office/officeart/2005/8/layout/hierarchy3"/>
    <dgm:cxn modelId="{CB6C0F9C-F643-4584-92AC-3A0D52705179}" type="presParOf" srcId="{BC87F663-035E-4FC1-9D79-43949D216B1F}" destId="{2E53850B-7016-463E-BA97-9CC86F3B53BA}" srcOrd="1" destOrd="0" presId="urn:microsoft.com/office/officeart/2005/8/layout/hierarchy3"/>
    <dgm:cxn modelId="{09B41B40-B27F-4AF4-ABDD-18A9FCF55C6C}" type="presParOf" srcId="{2E53850B-7016-463E-BA97-9CC86F3B53BA}" destId="{48125379-B613-421A-985C-5468DE8026DD}" srcOrd="0" destOrd="0" presId="urn:microsoft.com/office/officeart/2005/8/layout/hierarchy3"/>
    <dgm:cxn modelId="{7C4BEB95-783A-49B7-B72C-378BE79DEDD1}" type="presParOf" srcId="{48125379-B613-421A-985C-5468DE8026DD}" destId="{99CD315F-C896-4019-BE1D-CFE834CE14C7}" srcOrd="0" destOrd="0" presId="urn:microsoft.com/office/officeart/2005/8/layout/hierarchy3"/>
    <dgm:cxn modelId="{648BA8B2-B4A9-4373-867B-2818D3CA2B9C}" type="presParOf" srcId="{48125379-B613-421A-985C-5468DE8026DD}" destId="{3079A310-CDD2-4768-8DB9-09C98F260945}" srcOrd="1" destOrd="0" presId="urn:microsoft.com/office/officeart/2005/8/layout/hierarchy3"/>
    <dgm:cxn modelId="{EF32B33F-A18F-4990-BCEF-C54E0D5F7B9F}" type="presParOf" srcId="{2E53850B-7016-463E-BA97-9CC86F3B53BA}" destId="{AD32DB0C-091A-478E-A5B6-4F34BB1A0678}" srcOrd="1" destOrd="0" presId="urn:microsoft.com/office/officeart/2005/8/layout/hierarchy3"/>
    <dgm:cxn modelId="{82521889-7544-4579-A296-4ABDB983477B}" type="presParOf" srcId="{AD32DB0C-091A-478E-A5B6-4F34BB1A0678}" destId="{F5A5D19D-4CF6-4B93-8690-9F921B22F95F}" srcOrd="0" destOrd="0" presId="urn:microsoft.com/office/officeart/2005/8/layout/hierarchy3"/>
    <dgm:cxn modelId="{958C3FC7-009B-422C-AD86-F295A201FC41}" type="presParOf" srcId="{AD32DB0C-091A-478E-A5B6-4F34BB1A0678}" destId="{1C86AD6D-2109-4FE5-95C1-09605DDD366B}" srcOrd="1" destOrd="0" presId="urn:microsoft.com/office/officeart/2005/8/layout/hierarchy3"/>
    <dgm:cxn modelId="{AA4F390F-9FD0-41C7-94ED-AC2515833213}" type="presParOf" srcId="{AD32DB0C-091A-478E-A5B6-4F34BB1A0678}" destId="{25677440-97E8-4085-8301-4BE3DAB86BD5}" srcOrd="2" destOrd="0" presId="urn:microsoft.com/office/officeart/2005/8/layout/hierarchy3"/>
    <dgm:cxn modelId="{ACB0BA76-E388-4A2E-A5AE-FE7E0A53BC82}" type="presParOf" srcId="{AD32DB0C-091A-478E-A5B6-4F34BB1A0678}" destId="{EE29ECE7-B948-488F-9E73-A85918FE8269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1D62F1-F698-46B6-A389-66B08F3D288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F7FE07-6DD0-4011-B34F-350495E8DFB2}">
      <dgm:prSet phldrT="[Text]" custT="1"/>
      <dgm:spPr/>
      <dgm:t>
        <a:bodyPr/>
        <a:lstStyle/>
        <a:p>
          <a:r>
            <a:rPr lang="en-GB" sz="1400" dirty="0" smtClean="0">
              <a:latin typeface="Arial" panose="020B0604020202020204" pitchFamily="34" charset="0"/>
              <a:cs typeface="Arial" panose="020B0604020202020204" pitchFamily="34" charset="0"/>
            </a:rPr>
            <a:t> Component analysis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22C2DE-A606-4067-AF38-A6902CC16A73}" type="parTrans" cxnId="{3BE9596B-2295-4E44-A318-1173AE508808}">
      <dgm:prSet/>
      <dgm:spPr/>
      <dgm:t>
        <a:bodyPr/>
        <a:lstStyle/>
        <a:p>
          <a:endParaRPr lang="en-US" sz="1400"/>
        </a:p>
      </dgm:t>
    </dgm:pt>
    <dgm:pt modelId="{6CB2B3AD-ACCD-49E9-BE01-EEEE40B009D1}" type="sibTrans" cxnId="{3BE9596B-2295-4E44-A318-1173AE508808}">
      <dgm:prSet/>
      <dgm:spPr/>
      <dgm:t>
        <a:bodyPr/>
        <a:lstStyle/>
        <a:p>
          <a:endParaRPr lang="en-US" sz="1400"/>
        </a:p>
      </dgm:t>
    </dgm:pt>
    <dgm:pt modelId="{E7A94F0F-ABDF-47DA-A9A5-318B7A5E7733}">
      <dgm:prSet custT="1"/>
      <dgm:spPr/>
      <dgm:t>
        <a:bodyPr/>
        <a:lstStyle/>
        <a:p>
          <a:r>
            <a:rPr lang="en-GB" sz="1400" dirty="0" smtClean="0">
              <a:latin typeface="Arial" panose="020B0604020202020204" pitchFamily="34" charset="0"/>
              <a:cs typeface="Arial" panose="020B0604020202020204" pitchFamily="34" charset="0"/>
            </a:rPr>
            <a:t> System design with reuse</a:t>
          </a:r>
        </a:p>
      </dgm:t>
    </dgm:pt>
    <dgm:pt modelId="{E23ACF34-7035-48F1-8DFB-452910505B58}" type="parTrans" cxnId="{9F7EF966-D026-47AF-8FA6-E18DC535C4F6}">
      <dgm:prSet/>
      <dgm:spPr/>
      <dgm:t>
        <a:bodyPr/>
        <a:lstStyle/>
        <a:p>
          <a:endParaRPr lang="en-US" sz="1400"/>
        </a:p>
      </dgm:t>
    </dgm:pt>
    <dgm:pt modelId="{EFAB0202-740C-423F-AE13-8818A1F12047}" type="sibTrans" cxnId="{9F7EF966-D026-47AF-8FA6-E18DC535C4F6}">
      <dgm:prSet/>
      <dgm:spPr/>
      <dgm:t>
        <a:bodyPr/>
        <a:lstStyle/>
        <a:p>
          <a:endParaRPr lang="en-US" sz="1400"/>
        </a:p>
      </dgm:t>
    </dgm:pt>
    <dgm:pt modelId="{73716C7D-57BC-4820-B10D-5FE3D59C3B44}">
      <dgm:prSet phldrT="[Text]" custT="1"/>
      <dgm:spPr/>
      <dgm:t>
        <a:bodyPr/>
        <a:lstStyle/>
        <a:p>
          <a:r>
            <a:rPr lang="en-GB" sz="1400" dirty="0" smtClean="0">
              <a:latin typeface="Arial" panose="020B0604020202020204" pitchFamily="34" charset="0"/>
              <a:cs typeface="Arial" panose="020B0604020202020204" pitchFamily="34" charset="0"/>
            </a:rPr>
            <a:t> Requirements modification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2722B4-400E-49C5-AF80-97690A736CBB}" type="sibTrans" cxnId="{3127D9A1-BB9A-4B6F-8223-8A4C021D9930}">
      <dgm:prSet/>
      <dgm:spPr/>
      <dgm:t>
        <a:bodyPr/>
        <a:lstStyle/>
        <a:p>
          <a:endParaRPr lang="en-US" sz="1400"/>
        </a:p>
      </dgm:t>
    </dgm:pt>
    <dgm:pt modelId="{9708E120-01D0-4842-8D96-DDB96BF843F8}" type="parTrans" cxnId="{3127D9A1-BB9A-4B6F-8223-8A4C021D9930}">
      <dgm:prSet/>
      <dgm:spPr/>
      <dgm:t>
        <a:bodyPr/>
        <a:lstStyle/>
        <a:p>
          <a:endParaRPr lang="en-US" sz="1400"/>
        </a:p>
      </dgm:t>
    </dgm:pt>
    <dgm:pt modelId="{429FE79C-6071-4199-AF0B-DB5E7BB3537D}">
      <dgm:prSet custT="1"/>
      <dgm:spPr/>
      <dgm:t>
        <a:bodyPr/>
        <a:lstStyle/>
        <a:p>
          <a:r>
            <a:rPr lang="en-GB" sz="1400" dirty="0" smtClean="0">
              <a:latin typeface="Arial" panose="020B0604020202020204" pitchFamily="34" charset="0"/>
              <a:cs typeface="Arial" panose="020B0604020202020204" pitchFamily="34" charset="0"/>
            </a:rPr>
            <a:t> Development and integration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73AC5-874C-4609-BAE5-0951B2ABD859}" type="parTrans" cxnId="{2F8336C1-C9B0-42D5-9743-E43173FE9B9C}">
      <dgm:prSet/>
      <dgm:spPr/>
      <dgm:t>
        <a:bodyPr/>
        <a:lstStyle/>
        <a:p>
          <a:endParaRPr lang="en-US"/>
        </a:p>
      </dgm:t>
    </dgm:pt>
    <dgm:pt modelId="{46E3BBBA-95C2-41CB-86E4-3196ACEFB8D6}" type="sibTrans" cxnId="{2F8336C1-C9B0-42D5-9743-E43173FE9B9C}">
      <dgm:prSet/>
      <dgm:spPr/>
      <dgm:t>
        <a:bodyPr/>
        <a:lstStyle/>
        <a:p>
          <a:endParaRPr lang="en-US"/>
        </a:p>
      </dgm:t>
    </dgm:pt>
    <dgm:pt modelId="{E7EA24F7-65BC-415F-B549-8F0E11824570}">
      <dgm:prSet custT="1"/>
      <dgm:spPr/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 Validation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6BEEE-9C5C-4673-8BF0-73C81E9D7353}" type="parTrans" cxnId="{160DA637-060B-4D95-8CB6-68AA9C81FB9E}">
      <dgm:prSet/>
      <dgm:spPr/>
      <dgm:t>
        <a:bodyPr/>
        <a:lstStyle/>
        <a:p>
          <a:endParaRPr lang="en-US"/>
        </a:p>
      </dgm:t>
    </dgm:pt>
    <dgm:pt modelId="{AB91671F-33AC-4A0F-B83D-9B7D5642CBD6}" type="sibTrans" cxnId="{160DA637-060B-4D95-8CB6-68AA9C81FB9E}">
      <dgm:prSet/>
      <dgm:spPr/>
      <dgm:t>
        <a:bodyPr/>
        <a:lstStyle/>
        <a:p>
          <a:endParaRPr lang="en-US"/>
        </a:p>
      </dgm:t>
    </dgm:pt>
    <dgm:pt modelId="{4B9FE18B-004E-4B82-AFB6-8456E1457052}" type="pres">
      <dgm:prSet presAssocID="{491D62F1-F698-46B6-A389-66B08F3D288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FFB3B7-315E-4A0D-87E5-FF761376A522}" type="pres">
      <dgm:prSet presAssocID="{491D62F1-F698-46B6-A389-66B08F3D288D}" presName="arrow" presStyleLbl="bgShp" presStyleIdx="0" presStyleCnt="1"/>
      <dgm:spPr/>
    </dgm:pt>
    <dgm:pt modelId="{F60E37C8-DECB-404A-98CA-2009D9BA1925}" type="pres">
      <dgm:prSet presAssocID="{491D62F1-F698-46B6-A389-66B08F3D288D}" presName="linearProcess" presStyleCnt="0"/>
      <dgm:spPr/>
    </dgm:pt>
    <dgm:pt modelId="{D3DA5DB4-103C-4261-B0B2-A0C572D5CB90}" type="pres">
      <dgm:prSet presAssocID="{95F7FE07-6DD0-4011-B34F-350495E8DFB2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BB542E-9BA2-469A-9321-F10C08E80A9B}" type="pres">
      <dgm:prSet presAssocID="{6CB2B3AD-ACCD-49E9-BE01-EEEE40B009D1}" presName="sibTrans" presStyleCnt="0"/>
      <dgm:spPr/>
    </dgm:pt>
    <dgm:pt modelId="{92732EDA-8C6D-494E-B85F-EF6F44982E76}" type="pres">
      <dgm:prSet presAssocID="{73716C7D-57BC-4820-B10D-5FE3D59C3B44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3E43D3-BCE9-4534-A383-1B2CCF881934}" type="pres">
      <dgm:prSet presAssocID="{202722B4-400E-49C5-AF80-97690A736CBB}" presName="sibTrans" presStyleCnt="0"/>
      <dgm:spPr/>
    </dgm:pt>
    <dgm:pt modelId="{53172CF3-14B0-4FD4-BDA3-425CB6DA69BA}" type="pres">
      <dgm:prSet presAssocID="{E7A94F0F-ABDF-47DA-A9A5-318B7A5E7733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4CAA81-AAE2-4BC8-A658-EAFA5B27438C}" type="pres">
      <dgm:prSet presAssocID="{EFAB0202-740C-423F-AE13-8818A1F12047}" presName="sibTrans" presStyleCnt="0"/>
      <dgm:spPr/>
    </dgm:pt>
    <dgm:pt modelId="{722941B9-8897-421F-B4EA-36ADB8262F9F}" type="pres">
      <dgm:prSet presAssocID="{429FE79C-6071-4199-AF0B-DB5E7BB3537D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E050A-826E-4229-B79A-53FA53F564DE}" type="pres">
      <dgm:prSet presAssocID="{46E3BBBA-95C2-41CB-86E4-3196ACEFB8D6}" presName="sibTrans" presStyleCnt="0"/>
      <dgm:spPr/>
    </dgm:pt>
    <dgm:pt modelId="{150EC7AA-3B50-404D-A857-467393FE513C}" type="pres">
      <dgm:prSet presAssocID="{E7EA24F7-65BC-415F-B549-8F0E11824570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E9596B-2295-4E44-A318-1173AE508808}" srcId="{491D62F1-F698-46B6-A389-66B08F3D288D}" destId="{95F7FE07-6DD0-4011-B34F-350495E8DFB2}" srcOrd="0" destOrd="0" parTransId="{BF22C2DE-A606-4067-AF38-A6902CC16A73}" sibTransId="{6CB2B3AD-ACCD-49E9-BE01-EEEE40B009D1}"/>
    <dgm:cxn modelId="{3127D9A1-BB9A-4B6F-8223-8A4C021D9930}" srcId="{491D62F1-F698-46B6-A389-66B08F3D288D}" destId="{73716C7D-57BC-4820-B10D-5FE3D59C3B44}" srcOrd="1" destOrd="0" parTransId="{9708E120-01D0-4842-8D96-DDB96BF843F8}" sibTransId="{202722B4-400E-49C5-AF80-97690A736CBB}"/>
    <dgm:cxn modelId="{D4688BBF-8A90-486A-801F-9BB290DDC5FD}" type="presOf" srcId="{429FE79C-6071-4199-AF0B-DB5E7BB3537D}" destId="{722941B9-8897-421F-B4EA-36ADB8262F9F}" srcOrd="0" destOrd="0" presId="urn:microsoft.com/office/officeart/2005/8/layout/hProcess9"/>
    <dgm:cxn modelId="{5CCAF1A7-2911-48D5-89C3-0B78789F2A60}" type="presOf" srcId="{491D62F1-F698-46B6-A389-66B08F3D288D}" destId="{4B9FE18B-004E-4B82-AFB6-8456E1457052}" srcOrd="0" destOrd="0" presId="urn:microsoft.com/office/officeart/2005/8/layout/hProcess9"/>
    <dgm:cxn modelId="{20C58BEB-5C8E-4BE5-BD9C-EBD4FC6366AF}" type="presOf" srcId="{73716C7D-57BC-4820-B10D-5FE3D59C3B44}" destId="{92732EDA-8C6D-494E-B85F-EF6F44982E76}" srcOrd="0" destOrd="0" presId="urn:microsoft.com/office/officeart/2005/8/layout/hProcess9"/>
    <dgm:cxn modelId="{2F8336C1-C9B0-42D5-9743-E43173FE9B9C}" srcId="{491D62F1-F698-46B6-A389-66B08F3D288D}" destId="{429FE79C-6071-4199-AF0B-DB5E7BB3537D}" srcOrd="3" destOrd="0" parTransId="{02973AC5-874C-4609-BAE5-0951B2ABD859}" sibTransId="{46E3BBBA-95C2-41CB-86E4-3196ACEFB8D6}"/>
    <dgm:cxn modelId="{2A1B6317-B8F3-4B1F-9086-F0FBA4C82809}" type="presOf" srcId="{E7EA24F7-65BC-415F-B549-8F0E11824570}" destId="{150EC7AA-3B50-404D-A857-467393FE513C}" srcOrd="0" destOrd="0" presId="urn:microsoft.com/office/officeart/2005/8/layout/hProcess9"/>
    <dgm:cxn modelId="{160DA637-060B-4D95-8CB6-68AA9C81FB9E}" srcId="{491D62F1-F698-46B6-A389-66B08F3D288D}" destId="{E7EA24F7-65BC-415F-B549-8F0E11824570}" srcOrd="4" destOrd="0" parTransId="{D136BEEE-9C5C-4673-8BF0-73C81E9D7353}" sibTransId="{AB91671F-33AC-4A0F-B83D-9B7D5642CBD6}"/>
    <dgm:cxn modelId="{9F7EF966-D026-47AF-8FA6-E18DC535C4F6}" srcId="{491D62F1-F698-46B6-A389-66B08F3D288D}" destId="{E7A94F0F-ABDF-47DA-A9A5-318B7A5E7733}" srcOrd="2" destOrd="0" parTransId="{E23ACF34-7035-48F1-8DFB-452910505B58}" sibTransId="{EFAB0202-740C-423F-AE13-8818A1F12047}"/>
    <dgm:cxn modelId="{F861517A-54D5-4C54-9A64-EAFDEF6C79D9}" type="presOf" srcId="{E7A94F0F-ABDF-47DA-A9A5-318B7A5E7733}" destId="{53172CF3-14B0-4FD4-BDA3-425CB6DA69BA}" srcOrd="0" destOrd="0" presId="urn:microsoft.com/office/officeart/2005/8/layout/hProcess9"/>
    <dgm:cxn modelId="{21754513-C422-4FF5-B91F-1854CF693922}" type="presOf" srcId="{95F7FE07-6DD0-4011-B34F-350495E8DFB2}" destId="{D3DA5DB4-103C-4261-B0B2-A0C572D5CB90}" srcOrd="0" destOrd="0" presId="urn:microsoft.com/office/officeart/2005/8/layout/hProcess9"/>
    <dgm:cxn modelId="{F8292560-86C2-413B-A78F-2912BBD8F72B}" type="presParOf" srcId="{4B9FE18B-004E-4B82-AFB6-8456E1457052}" destId="{99FFB3B7-315E-4A0D-87E5-FF761376A522}" srcOrd="0" destOrd="0" presId="urn:microsoft.com/office/officeart/2005/8/layout/hProcess9"/>
    <dgm:cxn modelId="{5A79B4D7-39CC-4FE9-8309-C5389889B928}" type="presParOf" srcId="{4B9FE18B-004E-4B82-AFB6-8456E1457052}" destId="{F60E37C8-DECB-404A-98CA-2009D9BA1925}" srcOrd="1" destOrd="0" presId="urn:microsoft.com/office/officeart/2005/8/layout/hProcess9"/>
    <dgm:cxn modelId="{86C19717-2B33-414D-8191-DBF343ABB2C4}" type="presParOf" srcId="{F60E37C8-DECB-404A-98CA-2009D9BA1925}" destId="{D3DA5DB4-103C-4261-B0B2-A0C572D5CB90}" srcOrd="0" destOrd="0" presId="urn:microsoft.com/office/officeart/2005/8/layout/hProcess9"/>
    <dgm:cxn modelId="{36F27C4E-F53F-4D81-B486-2ECA09F0E1E4}" type="presParOf" srcId="{F60E37C8-DECB-404A-98CA-2009D9BA1925}" destId="{3CBB542E-9BA2-469A-9321-F10C08E80A9B}" srcOrd="1" destOrd="0" presId="urn:microsoft.com/office/officeart/2005/8/layout/hProcess9"/>
    <dgm:cxn modelId="{8814BFAD-D9F6-450B-8F5B-5E7665EED26A}" type="presParOf" srcId="{F60E37C8-DECB-404A-98CA-2009D9BA1925}" destId="{92732EDA-8C6D-494E-B85F-EF6F44982E76}" srcOrd="2" destOrd="0" presId="urn:microsoft.com/office/officeart/2005/8/layout/hProcess9"/>
    <dgm:cxn modelId="{D9A0666D-BC36-4701-8552-851D87038BB3}" type="presParOf" srcId="{F60E37C8-DECB-404A-98CA-2009D9BA1925}" destId="{1E3E43D3-BCE9-4534-A383-1B2CCF881934}" srcOrd="3" destOrd="0" presId="urn:microsoft.com/office/officeart/2005/8/layout/hProcess9"/>
    <dgm:cxn modelId="{6B8E9A65-734E-4EF1-9262-7DF24337EF73}" type="presParOf" srcId="{F60E37C8-DECB-404A-98CA-2009D9BA1925}" destId="{53172CF3-14B0-4FD4-BDA3-425CB6DA69BA}" srcOrd="4" destOrd="0" presId="urn:microsoft.com/office/officeart/2005/8/layout/hProcess9"/>
    <dgm:cxn modelId="{FCE7551D-6015-451B-AF89-BFD3A8A1258E}" type="presParOf" srcId="{F60E37C8-DECB-404A-98CA-2009D9BA1925}" destId="{C74CAA81-AAE2-4BC8-A658-EAFA5B27438C}" srcOrd="5" destOrd="0" presId="urn:microsoft.com/office/officeart/2005/8/layout/hProcess9"/>
    <dgm:cxn modelId="{B2376C3C-15AB-46FE-BF7A-C6DB19FD7B64}" type="presParOf" srcId="{F60E37C8-DECB-404A-98CA-2009D9BA1925}" destId="{722941B9-8897-421F-B4EA-36ADB8262F9F}" srcOrd="6" destOrd="0" presId="urn:microsoft.com/office/officeart/2005/8/layout/hProcess9"/>
    <dgm:cxn modelId="{9922501B-5E94-4C3F-805B-9B64C955BF1D}" type="presParOf" srcId="{F60E37C8-DECB-404A-98CA-2009D9BA1925}" destId="{148E050A-826E-4229-B79A-53FA53F564DE}" srcOrd="7" destOrd="0" presId="urn:microsoft.com/office/officeart/2005/8/layout/hProcess9"/>
    <dgm:cxn modelId="{16D58133-53CD-4DCE-9A87-D2621963F12D}" type="presParOf" srcId="{F60E37C8-DECB-404A-98CA-2009D9BA1925}" destId="{150EC7AA-3B50-404D-A857-467393FE513C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E61F0B-A864-4E94-B258-9F02E91844AA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60EA1C-C61A-4010-86F0-D5DD37A1195D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1B50BB-32CA-4481-81AC-A2AE6D8A7134}" type="parTrans" cxnId="{0C7F7A6D-D821-4410-8C10-3115CD66D79F}">
      <dgm:prSet/>
      <dgm:spPr/>
      <dgm:t>
        <a:bodyPr/>
        <a:lstStyle/>
        <a:p>
          <a:endParaRPr lang="en-US"/>
        </a:p>
      </dgm:t>
    </dgm:pt>
    <dgm:pt modelId="{5C4E0CA1-CA67-4A4A-A7ED-ADC81E4D5A03}" type="sibTrans" cxnId="{0C7F7A6D-D821-4410-8C10-3115CD66D79F}">
      <dgm:prSet/>
      <dgm:spPr/>
      <dgm:t>
        <a:bodyPr/>
        <a:lstStyle/>
        <a:p>
          <a:endParaRPr lang="en-US"/>
        </a:p>
      </dgm:t>
    </dgm:pt>
    <dgm:pt modelId="{8E5AA867-F14E-494A-BFEA-CE09DCEDC91B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FC5888-AE89-4043-A7F3-68C23B6E2310}" type="parTrans" cxnId="{F511F29A-3C14-40B7-B058-97FC64DC9F44}">
      <dgm:prSet/>
      <dgm:spPr/>
      <dgm:t>
        <a:bodyPr/>
        <a:lstStyle/>
        <a:p>
          <a:endParaRPr lang="en-US"/>
        </a:p>
      </dgm:t>
    </dgm:pt>
    <dgm:pt modelId="{F454E39D-01B3-4BE5-ABF6-5A8B9D060777}" type="sibTrans" cxnId="{F511F29A-3C14-40B7-B058-97FC64DC9F44}">
      <dgm:prSet/>
      <dgm:spPr/>
      <dgm:t>
        <a:bodyPr/>
        <a:lstStyle/>
        <a:p>
          <a:endParaRPr lang="en-US"/>
        </a:p>
      </dgm:t>
    </dgm:pt>
    <dgm:pt modelId="{490F1888-0F06-4704-933E-FAF05EFB7F73}">
      <dgm:prSet phldrT="[Text]" custT="1"/>
      <dgm:spPr/>
      <dgm:t>
        <a:bodyPr/>
        <a:lstStyle/>
        <a:p>
          <a:r>
            <a:rPr lang="en-GB" sz="16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Collections of objects </a:t>
          </a:r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that are developed as a package to be integrated with a component framework such as .NET or J2EE.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561E25-8152-49AC-A107-321B3D9BC625}" type="parTrans" cxnId="{7BAB1118-6C07-4AC8-A99C-3CE17E5AF702}">
      <dgm:prSet/>
      <dgm:spPr/>
      <dgm:t>
        <a:bodyPr/>
        <a:lstStyle/>
        <a:p>
          <a:endParaRPr lang="en-US"/>
        </a:p>
      </dgm:t>
    </dgm:pt>
    <dgm:pt modelId="{781CC9CA-D4EA-4FE3-B113-81CC7422EBCB}" type="sibTrans" cxnId="{7BAB1118-6C07-4AC8-A99C-3CE17E5AF702}">
      <dgm:prSet/>
      <dgm:spPr/>
      <dgm:t>
        <a:bodyPr/>
        <a:lstStyle/>
        <a:p>
          <a:endParaRPr lang="en-US"/>
        </a:p>
      </dgm:t>
    </dgm:pt>
    <dgm:pt modelId="{250B34B5-286A-427A-BFF4-1D68C7F1299B}">
      <dgm:prSet phldrT="[Text]" custT="1"/>
      <dgm:spPr/>
      <dgm:t>
        <a:bodyPr/>
        <a:lstStyle/>
        <a:p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Web services that are developed according to service standards and which are available for </a:t>
          </a:r>
          <a:r>
            <a:rPr lang="en-GB" sz="16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remote invocation</a:t>
          </a:r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C46961-E1B5-4970-84AD-8C9F6EFBDC77}" type="parTrans" cxnId="{5365E211-C155-4178-AF50-F14B14B0956F}">
      <dgm:prSet/>
      <dgm:spPr/>
      <dgm:t>
        <a:bodyPr/>
        <a:lstStyle/>
        <a:p>
          <a:endParaRPr lang="en-US"/>
        </a:p>
      </dgm:t>
    </dgm:pt>
    <dgm:pt modelId="{9B2192DA-41F9-434D-8FCB-28DE19328A3F}" type="sibTrans" cxnId="{5365E211-C155-4178-AF50-F14B14B0956F}">
      <dgm:prSet/>
      <dgm:spPr/>
      <dgm:t>
        <a:bodyPr/>
        <a:lstStyle/>
        <a:p>
          <a:endParaRPr lang="en-US"/>
        </a:p>
      </dgm:t>
    </dgm:pt>
    <dgm:pt modelId="{B9D83548-A7CB-48F6-A794-642D90522B04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87B2A5-3E1B-4752-9EF3-0783EA751C53}" type="parTrans" cxnId="{E9C9FE06-B3E5-4256-B50B-582F7C8A1D4C}">
      <dgm:prSet/>
      <dgm:spPr/>
      <dgm:t>
        <a:bodyPr/>
        <a:lstStyle/>
        <a:p>
          <a:endParaRPr lang="en-US"/>
        </a:p>
      </dgm:t>
    </dgm:pt>
    <dgm:pt modelId="{7918F0A1-964B-43C3-91A0-44EE75497912}" type="sibTrans" cxnId="{E9C9FE06-B3E5-4256-B50B-582F7C8A1D4C}">
      <dgm:prSet/>
      <dgm:spPr/>
      <dgm:t>
        <a:bodyPr/>
        <a:lstStyle/>
        <a:p>
          <a:endParaRPr lang="en-US"/>
        </a:p>
      </dgm:t>
    </dgm:pt>
    <dgm:pt modelId="{23A1AEFF-7FE5-4F14-BB4B-1319A236AD52}">
      <dgm:prSet phldrT="[Text]" custT="1"/>
      <dgm:spPr/>
      <dgm:t>
        <a:bodyPr/>
        <a:lstStyle/>
        <a:p>
          <a:r>
            <a:rPr lang="en-GB" sz="16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Stand-alone</a:t>
          </a:r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 software systems (COTS) that are configured for use in a particular environment.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30931E-CC33-4549-B9C8-852E8198197D}" type="parTrans" cxnId="{22B09B19-4E51-4D17-91FE-F4AFA9EEE185}">
      <dgm:prSet/>
      <dgm:spPr/>
      <dgm:t>
        <a:bodyPr/>
        <a:lstStyle/>
        <a:p>
          <a:endParaRPr lang="en-US"/>
        </a:p>
      </dgm:t>
    </dgm:pt>
    <dgm:pt modelId="{932720C6-2E91-4B1D-83B6-AF27B532BA5E}" type="sibTrans" cxnId="{22B09B19-4E51-4D17-91FE-F4AFA9EEE185}">
      <dgm:prSet/>
      <dgm:spPr/>
      <dgm:t>
        <a:bodyPr/>
        <a:lstStyle/>
        <a:p>
          <a:endParaRPr lang="en-US"/>
        </a:p>
      </dgm:t>
    </dgm:pt>
    <dgm:pt modelId="{31F03F11-FA32-48E7-B3E8-BF56C1618C9B}" type="pres">
      <dgm:prSet presAssocID="{9AE61F0B-A864-4E94-B258-9F02E91844A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E627733A-4055-44EC-868E-398562687E7B}" type="pres">
      <dgm:prSet presAssocID="{6960EA1C-C61A-4010-86F0-D5DD37A1195D}" presName="parenttextcomposite" presStyleCnt="0"/>
      <dgm:spPr/>
    </dgm:pt>
    <dgm:pt modelId="{F6FB81D3-DA02-4568-A98E-577538857AE4}" type="pres">
      <dgm:prSet presAssocID="{6960EA1C-C61A-4010-86F0-D5DD37A1195D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15E01-92E6-4FBE-84DB-E9DA2284B949}" type="pres">
      <dgm:prSet presAssocID="{6960EA1C-C61A-4010-86F0-D5DD37A1195D}" presName="composite" presStyleCnt="0"/>
      <dgm:spPr/>
    </dgm:pt>
    <dgm:pt modelId="{9D523396-671E-4627-BE02-937EABD9510E}" type="pres">
      <dgm:prSet presAssocID="{6960EA1C-C61A-4010-86F0-D5DD37A1195D}" presName="chevron1" presStyleLbl="alignNode1" presStyleIdx="0" presStyleCnt="21"/>
      <dgm:spPr/>
    </dgm:pt>
    <dgm:pt modelId="{967C2124-B9E7-4C42-A443-E0DECBFDF162}" type="pres">
      <dgm:prSet presAssocID="{6960EA1C-C61A-4010-86F0-D5DD37A1195D}" presName="chevron2" presStyleLbl="alignNode1" presStyleIdx="1" presStyleCnt="21"/>
      <dgm:spPr/>
    </dgm:pt>
    <dgm:pt modelId="{9D3C995A-E898-4092-9ED0-81F5D18627E8}" type="pres">
      <dgm:prSet presAssocID="{6960EA1C-C61A-4010-86F0-D5DD37A1195D}" presName="chevron3" presStyleLbl="alignNode1" presStyleIdx="2" presStyleCnt="21"/>
      <dgm:spPr/>
    </dgm:pt>
    <dgm:pt modelId="{79BEB63A-6FAA-41B0-A234-9ACC1CB08955}" type="pres">
      <dgm:prSet presAssocID="{6960EA1C-C61A-4010-86F0-D5DD37A1195D}" presName="chevron4" presStyleLbl="alignNode1" presStyleIdx="3" presStyleCnt="21"/>
      <dgm:spPr/>
    </dgm:pt>
    <dgm:pt modelId="{3A516F52-C41C-4F50-A214-082C9D40AB7B}" type="pres">
      <dgm:prSet presAssocID="{6960EA1C-C61A-4010-86F0-D5DD37A1195D}" presName="chevron5" presStyleLbl="alignNode1" presStyleIdx="4" presStyleCnt="21"/>
      <dgm:spPr/>
    </dgm:pt>
    <dgm:pt modelId="{35407626-FC51-41B2-B3E0-4377879437B9}" type="pres">
      <dgm:prSet presAssocID="{6960EA1C-C61A-4010-86F0-D5DD37A1195D}" presName="chevron6" presStyleLbl="alignNode1" presStyleIdx="5" presStyleCnt="21"/>
      <dgm:spPr/>
    </dgm:pt>
    <dgm:pt modelId="{5F796D80-7D20-4ED7-A9AE-933E641D0DEA}" type="pres">
      <dgm:prSet presAssocID="{6960EA1C-C61A-4010-86F0-D5DD37A1195D}" presName="chevron7" presStyleLbl="alignNode1" presStyleIdx="6" presStyleCnt="21"/>
      <dgm:spPr/>
    </dgm:pt>
    <dgm:pt modelId="{A2AEA345-7EE9-4AF3-81D0-220F2A41A971}" type="pres">
      <dgm:prSet presAssocID="{6960EA1C-C61A-4010-86F0-D5DD37A1195D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1E113-6A79-41D1-B48B-597C48873ACD}" type="pres">
      <dgm:prSet presAssocID="{5C4E0CA1-CA67-4A4A-A7ED-ADC81E4D5A03}" presName="sibTrans" presStyleCnt="0"/>
      <dgm:spPr/>
    </dgm:pt>
    <dgm:pt modelId="{66FFBBA7-5B56-40BC-B4B5-98105B180CFE}" type="pres">
      <dgm:prSet presAssocID="{B9D83548-A7CB-48F6-A794-642D90522B04}" presName="parenttextcomposite" presStyleCnt="0"/>
      <dgm:spPr/>
    </dgm:pt>
    <dgm:pt modelId="{E72D4FC4-E027-4372-B4D3-A6AD476D0DC0}" type="pres">
      <dgm:prSet presAssocID="{B9D83548-A7CB-48F6-A794-642D90522B04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666F9-D45B-4532-90A6-525A0B732380}" type="pres">
      <dgm:prSet presAssocID="{B9D83548-A7CB-48F6-A794-642D90522B04}" presName="composite" presStyleCnt="0"/>
      <dgm:spPr/>
    </dgm:pt>
    <dgm:pt modelId="{4595C378-260F-4844-A417-95932D6C76BC}" type="pres">
      <dgm:prSet presAssocID="{B9D83548-A7CB-48F6-A794-642D90522B04}" presName="chevron1" presStyleLbl="alignNode1" presStyleIdx="7" presStyleCnt="21"/>
      <dgm:spPr/>
    </dgm:pt>
    <dgm:pt modelId="{99022F09-EDA1-4575-8DBB-66D607D2318B}" type="pres">
      <dgm:prSet presAssocID="{B9D83548-A7CB-48F6-A794-642D90522B04}" presName="chevron2" presStyleLbl="alignNode1" presStyleIdx="8" presStyleCnt="21"/>
      <dgm:spPr/>
    </dgm:pt>
    <dgm:pt modelId="{CBC79B6F-B2A1-4402-A6B6-765AAF0DD81A}" type="pres">
      <dgm:prSet presAssocID="{B9D83548-A7CB-48F6-A794-642D90522B04}" presName="chevron3" presStyleLbl="alignNode1" presStyleIdx="9" presStyleCnt="21"/>
      <dgm:spPr/>
    </dgm:pt>
    <dgm:pt modelId="{59DE472F-1EEA-4EE5-A133-D9DD3C00A42E}" type="pres">
      <dgm:prSet presAssocID="{B9D83548-A7CB-48F6-A794-642D90522B04}" presName="chevron4" presStyleLbl="alignNode1" presStyleIdx="10" presStyleCnt="21"/>
      <dgm:spPr/>
    </dgm:pt>
    <dgm:pt modelId="{77C4A390-9AFB-44B7-99FB-D9D95784954D}" type="pres">
      <dgm:prSet presAssocID="{B9D83548-A7CB-48F6-A794-642D90522B04}" presName="chevron5" presStyleLbl="alignNode1" presStyleIdx="11" presStyleCnt="21"/>
      <dgm:spPr/>
    </dgm:pt>
    <dgm:pt modelId="{9E9602D9-F03A-46F8-AA10-27BA816C5BA4}" type="pres">
      <dgm:prSet presAssocID="{B9D83548-A7CB-48F6-A794-642D90522B04}" presName="chevron6" presStyleLbl="alignNode1" presStyleIdx="12" presStyleCnt="21"/>
      <dgm:spPr/>
    </dgm:pt>
    <dgm:pt modelId="{A7D89460-18E4-4136-9E03-D7306648C47A}" type="pres">
      <dgm:prSet presAssocID="{B9D83548-A7CB-48F6-A794-642D90522B04}" presName="chevron7" presStyleLbl="alignNode1" presStyleIdx="13" presStyleCnt="21"/>
      <dgm:spPr/>
    </dgm:pt>
    <dgm:pt modelId="{E0A75A63-10BC-4C81-B350-05E239B8947A}" type="pres">
      <dgm:prSet presAssocID="{B9D83548-A7CB-48F6-A794-642D90522B04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95A0D-F3D5-4B52-8CF0-CCD49BFADD49}" type="pres">
      <dgm:prSet presAssocID="{7918F0A1-964B-43C3-91A0-44EE75497912}" presName="sibTrans" presStyleCnt="0"/>
      <dgm:spPr/>
    </dgm:pt>
    <dgm:pt modelId="{B1AD54EB-3413-4F8C-BDF7-AC1657291264}" type="pres">
      <dgm:prSet presAssocID="{8E5AA867-F14E-494A-BFEA-CE09DCEDC91B}" presName="parenttextcomposite" presStyleCnt="0"/>
      <dgm:spPr/>
    </dgm:pt>
    <dgm:pt modelId="{764B1949-4195-4284-81F2-DD2A03AD101D}" type="pres">
      <dgm:prSet presAssocID="{8E5AA867-F14E-494A-BFEA-CE09DCEDC91B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5FD64-D8B2-4D09-876D-00F4B8DF01D4}" type="pres">
      <dgm:prSet presAssocID="{8E5AA867-F14E-494A-BFEA-CE09DCEDC91B}" presName="composite" presStyleCnt="0"/>
      <dgm:spPr/>
    </dgm:pt>
    <dgm:pt modelId="{F789FD9E-C47F-47DC-9279-AF328D0DA7ED}" type="pres">
      <dgm:prSet presAssocID="{8E5AA867-F14E-494A-BFEA-CE09DCEDC91B}" presName="chevron1" presStyleLbl="alignNode1" presStyleIdx="14" presStyleCnt="21"/>
      <dgm:spPr/>
    </dgm:pt>
    <dgm:pt modelId="{1B16E964-8296-411C-927F-030C647AB7C7}" type="pres">
      <dgm:prSet presAssocID="{8E5AA867-F14E-494A-BFEA-CE09DCEDC91B}" presName="chevron2" presStyleLbl="alignNode1" presStyleIdx="15" presStyleCnt="21"/>
      <dgm:spPr/>
    </dgm:pt>
    <dgm:pt modelId="{9706A163-8AB4-4676-A7A6-EC6BE7D82117}" type="pres">
      <dgm:prSet presAssocID="{8E5AA867-F14E-494A-BFEA-CE09DCEDC91B}" presName="chevron3" presStyleLbl="alignNode1" presStyleIdx="16" presStyleCnt="21"/>
      <dgm:spPr/>
    </dgm:pt>
    <dgm:pt modelId="{5D9493A4-562E-44B5-9C95-C0151EE812F4}" type="pres">
      <dgm:prSet presAssocID="{8E5AA867-F14E-494A-BFEA-CE09DCEDC91B}" presName="chevron4" presStyleLbl="alignNode1" presStyleIdx="17" presStyleCnt="21"/>
      <dgm:spPr/>
    </dgm:pt>
    <dgm:pt modelId="{806F3009-2EB7-48C9-85DC-CE5E93BD4490}" type="pres">
      <dgm:prSet presAssocID="{8E5AA867-F14E-494A-BFEA-CE09DCEDC91B}" presName="chevron5" presStyleLbl="alignNode1" presStyleIdx="18" presStyleCnt="21"/>
      <dgm:spPr/>
    </dgm:pt>
    <dgm:pt modelId="{3892C492-ADF8-4DFF-88B1-1F67BDE0A558}" type="pres">
      <dgm:prSet presAssocID="{8E5AA867-F14E-494A-BFEA-CE09DCEDC91B}" presName="chevron6" presStyleLbl="alignNode1" presStyleIdx="19" presStyleCnt="21"/>
      <dgm:spPr/>
    </dgm:pt>
    <dgm:pt modelId="{A3C1704F-07A3-42A3-861A-CB403C02C07B}" type="pres">
      <dgm:prSet presAssocID="{8E5AA867-F14E-494A-BFEA-CE09DCEDC91B}" presName="chevron7" presStyleLbl="alignNode1" presStyleIdx="20" presStyleCnt="21"/>
      <dgm:spPr/>
    </dgm:pt>
    <dgm:pt modelId="{69179FBF-FAB5-45E4-B01E-D2D98E58ADE4}" type="pres">
      <dgm:prSet presAssocID="{8E5AA867-F14E-494A-BFEA-CE09DCEDC91B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788620-10C7-4760-B2AE-36C595216544}" type="presOf" srcId="{6960EA1C-C61A-4010-86F0-D5DD37A1195D}" destId="{F6FB81D3-DA02-4568-A98E-577538857AE4}" srcOrd="0" destOrd="0" presId="urn:microsoft.com/office/officeart/2008/layout/VerticalAccentList"/>
    <dgm:cxn modelId="{C89C92BC-933E-4911-972C-BF1B15BC16D0}" type="presOf" srcId="{B9D83548-A7CB-48F6-A794-642D90522B04}" destId="{E72D4FC4-E027-4372-B4D3-A6AD476D0DC0}" srcOrd="0" destOrd="0" presId="urn:microsoft.com/office/officeart/2008/layout/VerticalAccentList"/>
    <dgm:cxn modelId="{5365E211-C155-4178-AF50-F14B14B0956F}" srcId="{6960EA1C-C61A-4010-86F0-D5DD37A1195D}" destId="{250B34B5-286A-427A-BFF4-1D68C7F1299B}" srcOrd="0" destOrd="0" parTransId="{5BC46961-E1B5-4970-84AD-8C9F6EFBDC77}" sibTransId="{9B2192DA-41F9-434D-8FCB-28DE19328A3F}"/>
    <dgm:cxn modelId="{7BAB1118-6C07-4AC8-A99C-3CE17E5AF702}" srcId="{B9D83548-A7CB-48F6-A794-642D90522B04}" destId="{490F1888-0F06-4704-933E-FAF05EFB7F73}" srcOrd="0" destOrd="0" parTransId="{88561E25-8152-49AC-A107-321B3D9BC625}" sibTransId="{781CC9CA-D4EA-4FE3-B113-81CC7422EBCB}"/>
    <dgm:cxn modelId="{22B09B19-4E51-4D17-91FE-F4AFA9EEE185}" srcId="{8E5AA867-F14E-494A-BFEA-CE09DCEDC91B}" destId="{23A1AEFF-7FE5-4F14-BB4B-1319A236AD52}" srcOrd="0" destOrd="0" parTransId="{E330931E-CC33-4549-B9C8-852E8198197D}" sibTransId="{932720C6-2E91-4B1D-83B6-AF27B532BA5E}"/>
    <dgm:cxn modelId="{D6AABE1A-6BF9-4E21-81B9-352673979562}" type="presOf" srcId="{490F1888-0F06-4704-933E-FAF05EFB7F73}" destId="{E0A75A63-10BC-4C81-B350-05E239B8947A}" srcOrd="0" destOrd="0" presId="urn:microsoft.com/office/officeart/2008/layout/VerticalAccentList"/>
    <dgm:cxn modelId="{C39748E0-042F-4750-9E48-557678574EDE}" type="presOf" srcId="{9AE61F0B-A864-4E94-B258-9F02E91844AA}" destId="{31F03F11-FA32-48E7-B3E8-BF56C1618C9B}" srcOrd="0" destOrd="0" presId="urn:microsoft.com/office/officeart/2008/layout/VerticalAccentList"/>
    <dgm:cxn modelId="{F511F29A-3C14-40B7-B058-97FC64DC9F44}" srcId="{9AE61F0B-A864-4E94-B258-9F02E91844AA}" destId="{8E5AA867-F14E-494A-BFEA-CE09DCEDC91B}" srcOrd="2" destOrd="0" parTransId="{9CFC5888-AE89-4043-A7F3-68C23B6E2310}" sibTransId="{F454E39D-01B3-4BE5-ABF6-5A8B9D060777}"/>
    <dgm:cxn modelId="{0C7F7A6D-D821-4410-8C10-3115CD66D79F}" srcId="{9AE61F0B-A864-4E94-B258-9F02E91844AA}" destId="{6960EA1C-C61A-4010-86F0-D5DD37A1195D}" srcOrd="0" destOrd="0" parTransId="{3E1B50BB-32CA-4481-81AC-A2AE6D8A7134}" sibTransId="{5C4E0CA1-CA67-4A4A-A7ED-ADC81E4D5A03}"/>
    <dgm:cxn modelId="{EAABD9CC-472D-4D69-B976-DEF6871752A3}" type="presOf" srcId="{8E5AA867-F14E-494A-BFEA-CE09DCEDC91B}" destId="{764B1949-4195-4284-81F2-DD2A03AD101D}" srcOrd="0" destOrd="0" presId="urn:microsoft.com/office/officeart/2008/layout/VerticalAccentList"/>
    <dgm:cxn modelId="{E9C9FE06-B3E5-4256-B50B-582F7C8A1D4C}" srcId="{9AE61F0B-A864-4E94-B258-9F02E91844AA}" destId="{B9D83548-A7CB-48F6-A794-642D90522B04}" srcOrd="1" destOrd="0" parTransId="{9387B2A5-3E1B-4752-9EF3-0783EA751C53}" sibTransId="{7918F0A1-964B-43C3-91A0-44EE75497912}"/>
    <dgm:cxn modelId="{8E340190-ECB2-42EB-9E11-27A87527BD05}" type="presOf" srcId="{23A1AEFF-7FE5-4F14-BB4B-1319A236AD52}" destId="{69179FBF-FAB5-45E4-B01E-D2D98E58ADE4}" srcOrd="0" destOrd="0" presId="urn:microsoft.com/office/officeart/2008/layout/VerticalAccentList"/>
    <dgm:cxn modelId="{8DD1A166-2AB2-4FAF-B128-BBAA5766A956}" type="presOf" srcId="{250B34B5-286A-427A-BFF4-1D68C7F1299B}" destId="{A2AEA345-7EE9-4AF3-81D0-220F2A41A971}" srcOrd="0" destOrd="0" presId="urn:microsoft.com/office/officeart/2008/layout/VerticalAccentList"/>
    <dgm:cxn modelId="{D60A2039-207D-4142-8E38-0543DB0EAB92}" type="presParOf" srcId="{31F03F11-FA32-48E7-B3E8-BF56C1618C9B}" destId="{E627733A-4055-44EC-868E-398562687E7B}" srcOrd="0" destOrd="0" presId="urn:microsoft.com/office/officeart/2008/layout/VerticalAccentList"/>
    <dgm:cxn modelId="{84894370-FEA3-46AF-8320-48AC9271872A}" type="presParOf" srcId="{E627733A-4055-44EC-868E-398562687E7B}" destId="{F6FB81D3-DA02-4568-A98E-577538857AE4}" srcOrd="0" destOrd="0" presId="urn:microsoft.com/office/officeart/2008/layout/VerticalAccentList"/>
    <dgm:cxn modelId="{41C74987-23ED-455C-A743-D8EBD30B9772}" type="presParOf" srcId="{31F03F11-FA32-48E7-B3E8-BF56C1618C9B}" destId="{7EF15E01-92E6-4FBE-84DB-E9DA2284B949}" srcOrd="1" destOrd="0" presId="urn:microsoft.com/office/officeart/2008/layout/VerticalAccentList"/>
    <dgm:cxn modelId="{7B29F95D-BF23-4BCE-A7C1-5AC6D9456B78}" type="presParOf" srcId="{7EF15E01-92E6-4FBE-84DB-E9DA2284B949}" destId="{9D523396-671E-4627-BE02-937EABD9510E}" srcOrd="0" destOrd="0" presId="urn:microsoft.com/office/officeart/2008/layout/VerticalAccentList"/>
    <dgm:cxn modelId="{70BDD3B7-493C-45D5-937A-D284A6885BBB}" type="presParOf" srcId="{7EF15E01-92E6-4FBE-84DB-E9DA2284B949}" destId="{967C2124-B9E7-4C42-A443-E0DECBFDF162}" srcOrd="1" destOrd="0" presId="urn:microsoft.com/office/officeart/2008/layout/VerticalAccentList"/>
    <dgm:cxn modelId="{1730CA0A-136A-46D0-A239-71FD23EC6052}" type="presParOf" srcId="{7EF15E01-92E6-4FBE-84DB-E9DA2284B949}" destId="{9D3C995A-E898-4092-9ED0-81F5D18627E8}" srcOrd="2" destOrd="0" presId="urn:microsoft.com/office/officeart/2008/layout/VerticalAccentList"/>
    <dgm:cxn modelId="{65AA6E57-1BE9-4C05-885E-3E76EA7E93D7}" type="presParOf" srcId="{7EF15E01-92E6-4FBE-84DB-E9DA2284B949}" destId="{79BEB63A-6FAA-41B0-A234-9ACC1CB08955}" srcOrd="3" destOrd="0" presId="urn:microsoft.com/office/officeart/2008/layout/VerticalAccentList"/>
    <dgm:cxn modelId="{FA35CB8E-594F-483B-B5E8-DED8E0DCB188}" type="presParOf" srcId="{7EF15E01-92E6-4FBE-84DB-E9DA2284B949}" destId="{3A516F52-C41C-4F50-A214-082C9D40AB7B}" srcOrd="4" destOrd="0" presId="urn:microsoft.com/office/officeart/2008/layout/VerticalAccentList"/>
    <dgm:cxn modelId="{D88A3636-8AEF-4B04-812B-3CCF8BBEBDDE}" type="presParOf" srcId="{7EF15E01-92E6-4FBE-84DB-E9DA2284B949}" destId="{35407626-FC51-41B2-B3E0-4377879437B9}" srcOrd="5" destOrd="0" presId="urn:microsoft.com/office/officeart/2008/layout/VerticalAccentList"/>
    <dgm:cxn modelId="{CB740465-C070-4776-B246-0813D98355EF}" type="presParOf" srcId="{7EF15E01-92E6-4FBE-84DB-E9DA2284B949}" destId="{5F796D80-7D20-4ED7-A9AE-933E641D0DEA}" srcOrd="6" destOrd="0" presId="urn:microsoft.com/office/officeart/2008/layout/VerticalAccentList"/>
    <dgm:cxn modelId="{E6AEAB06-7227-4172-9BC7-6D7991C19737}" type="presParOf" srcId="{7EF15E01-92E6-4FBE-84DB-E9DA2284B949}" destId="{A2AEA345-7EE9-4AF3-81D0-220F2A41A971}" srcOrd="7" destOrd="0" presId="urn:microsoft.com/office/officeart/2008/layout/VerticalAccentList"/>
    <dgm:cxn modelId="{3FB53B52-FC0A-4F79-BDDE-1CC2C9D981CF}" type="presParOf" srcId="{31F03F11-FA32-48E7-B3E8-BF56C1618C9B}" destId="{A431E113-6A79-41D1-B48B-597C48873ACD}" srcOrd="2" destOrd="0" presId="urn:microsoft.com/office/officeart/2008/layout/VerticalAccentList"/>
    <dgm:cxn modelId="{6672730B-7C00-41D2-9E24-C24B6F82925F}" type="presParOf" srcId="{31F03F11-FA32-48E7-B3E8-BF56C1618C9B}" destId="{66FFBBA7-5B56-40BC-B4B5-98105B180CFE}" srcOrd="3" destOrd="0" presId="urn:microsoft.com/office/officeart/2008/layout/VerticalAccentList"/>
    <dgm:cxn modelId="{E67FE9E2-B5C3-4BD9-B5A3-3BA415A2DC83}" type="presParOf" srcId="{66FFBBA7-5B56-40BC-B4B5-98105B180CFE}" destId="{E72D4FC4-E027-4372-B4D3-A6AD476D0DC0}" srcOrd="0" destOrd="0" presId="urn:microsoft.com/office/officeart/2008/layout/VerticalAccentList"/>
    <dgm:cxn modelId="{C2860DB2-A698-43FF-B6ED-6893C5565D39}" type="presParOf" srcId="{31F03F11-FA32-48E7-B3E8-BF56C1618C9B}" destId="{ACC666F9-D45B-4532-90A6-525A0B732380}" srcOrd="4" destOrd="0" presId="urn:microsoft.com/office/officeart/2008/layout/VerticalAccentList"/>
    <dgm:cxn modelId="{1EBF55EA-25B8-4130-9D59-83BA32D2E7E9}" type="presParOf" srcId="{ACC666F9-D45B-4532-90A6-525A0B732380}" destId="{4595C378-260F-4844-A417-95932D6C76BC}" srcOrd="0" destOrd="0" presId="urn:microsoft.com/office/officeart/2008/layout/VerticalAccentList"/>
    <dgm:cxn modelId="{02C87D06-A92A-4EE9-89DA-E56840B29751}" type="presParOf" srcId="{ACC666F9-D45B-4532-90A6-525A0B732380}" destId="{99022F09-EDA1-4575-8DBB-66D607D2318B}" srcOrd="1" destOrd="0" presId="urn:microsoft.com/office/officeart/2008/layout/VerticalAccentList"/>
    <dgm:cxn modelId="{1F1D0463-D71A-4C30-AA37-CEE1890164F7}" type="presParOf" srcId="{ACC666F9-D45B-4532-90A6-525A0B732380}" destId="{CBC79B6F-B2A1-4402-A6B6-765AAF0DD81A}" srcOrd="2" destOrd="0" presId="urn:microsoft.com/office/officeart/2008/layout/VerticalAccentList"/>
    <dgm:cxn modelId="{A50143E0-5394-4A0C-8AB1-AE36E92F37E8}" type="presParOf" srcId="{ACC666F9-D45B-4532-90A6-525A0B732380}" destId="{59DE472F-1EEA-4EE5-A133-D9DD3C00A42E}" srcOrd="3" destOrd="0" presId="urn:microsoft.com/office/officeart/2008/layout/VerticalAccentList"/>
    <dgm:cxn modelId="{12DE7B3C-4270-4041-BAEF-F79FDB1E381D}" type="presParOf" srcId="{ACC666F9-D45B-4532-90A6-525A0B732380}" destId="{77C4A390-9AFB-44B7-99FB-D9D95784954D}" srcOrd="4" destOrd="0" presId="urn:microsoft.com/office/officeart/2008/layout/VerticalAccentList"/>
    <dgm:cxn modelId="{F7B32E51-2E31-4A1D-AF5E-5808BBA100D5}" type="presParOf" srcId="{ACC666F9-D45B-4532-90A6-525A0B732380}" destId="{9E9602D9-F03A-46F8-AA10-27BA816C5BA4}" srcOrd="5" destOrd="0" presId="urn:microsoft.com/office/officeart/2008/layout/VerticalAccentList"/>
    <dgm:cxn modelId="{A37CBF49-C655-4F91-873E-CCE17015925E}" type="presParOf" srcId="{ACC666F9-D45B-4532-90A6-525A0B732380}" destId="{A7D89460-18E4-4136-9E03-D7306648C47A}" srcOrd="6" destOrd="0" presId="urn:microsoft.com/office/officeart/2008/layout/VerticalAccentList"/>
    <dgm:cxn modelId="{0BD803B1-9F73-438B-9C01-1D3265932AF4}" type="presParOf" srcId="{ACC666F9-D45B-4532-90A6-525A0B732380}" destId="{E0A75A63-10BC-4C81-B350-05E239B8947A}" srcOrd="7" destOrd="0" presId="urn:microsoft.com/office/officeart/2008/layout/VerticalAccentList"/>
    <dgm:cxn modelId="{0ED250C6-A8BC-4D4C-8839-AE1F60C0C639}" type="presParOf" srcId="{31F03F11-FA32-48E7-B3E8-BF56C1618C9B}" destId="{43795A0D-F3D5-4B52-8CF0-CCD49BFADD49}" srcOrd="5" destOrd="0" presId="urn:microsoft.com/office/officeart/2008/layout/VerticalAccentList"/>
    <dgm:cxn modelId="{E7CBCF09-301E-43AD-ABC6-3225155C84B1}" type="presParOf" srcId="{31F03F11-FA32-48E7-B3E8-BF56C1618C9B}" destId="{B1AD54EB-3413-4F8C-BDF7-AC1657291264}" srcOrd="6" destOrd="0" presId="urn:microsoft.com/office/officeart/2008/layout/VerticalAccentList"/>
    <dgm:cxn modelId="{DE95B596-0B23-4997-BCBB-B5E90E4A2ADC}" type="presParOf" srcId="{B1AD54EB-3413-4F8C-BDF7-AC1657291264}" destId="{764B1949-4195-4284-81F2-DD2A03AD101D}" srcOrd="0" destOrd="0" presId="urn:microsoft.com/office/officeart/2008/layout/VerticalAccentList"/>
    <dgm:cxn modelId="{1212EB4B-673C-4AB9-987B-E1CD96854388}" type="presParOf" srcId="{31F03F11-FA32-48E7-B3E8-BF56C1618C9B}" destId="{7C45FD64-D8B2-4D09-876D-00F4B8DF01D4}" srcOrd="7" destOrd="0" presId="urn:microsoft.com/office/officeart/2008/layout/VerticalAccentList"/>
    <dgm:cxn modelId="{DA42D41E-5ED9-4BAA-BFE4-F00BDFA7666C}" type="presParOf" srcId="{7C45FD64-D8B2-4D09-876D-00F4B8DF01D4}" destId="{F789FD9E-C47F-47DC-9279-AF328D0DA7ED}" srcOrd="0" destOrd="0" presId="urn:microsoft.com/office/officeart/2008/layout/VerticalAccentList"/>
    <dgm:cxn modelId="{88B94E63-83B1-4FF0-A331-4B3B634587F6}" type="presParOf" srcId="{7C45FD64-D8B2-4D09-876D-00F4B8DF01D4}" destId="{1B16E964-8296-411C-927F-030C647AB7C7}" srcOrd="1" destOrd="0" presId="urn:microsoft.com/office/officeart/2008/layout/VerticalAccentList"/>
    <dgm:cxn modelId="{CC1D39D5-C996-4140-B99D-34F5A12BE26A}" type="presParOf" srcId="{7C45FD64-D8B2-4D09-876D-00F4B8DF01D4}" destId="{9706A163-8AB4-4676-A7A6-EC6BE7D82117}" srcOrd="2" destOrd="0" presId="urn:microsoft.com/office/officeart/2008/layout/VerticalAccentList"/>
    <dgm:cxn modelId="{76273E59-0EF9-47CE-B98A-FD9CCBD9B203}" type="presParOf" srcId="{7C45FD64-D8B2-4D09-876D-00F4B8DF01D4}" destId="{5D9493A4-562E-44B5-9C95-C0151EE812F4}" srcOrd="3" destOrd="0" presId="urn:microsoft.com/office/officeart/2008/layout/VerticalAccentList"/>
    <dgm:cxn modelId="{47233C0D-ECE8-436D-AD9C-EDE843B6D670}" type="presParOf" srcId="{7C45FD64-D8B2-4D09-876D-00F4B8DF01D4}" destId="{806F3009-2EB7-48C9-85DC-CE5E93BD4490}" srcOrd="4" destOrd="0" presId="urn:microsoft.com/office/officeart/2008/layout/VerticalAccentList"/>
    <dgm:cxn modelId="{AFD22ACA-9287-4D81-8650-23ACD1BCC8CA}" type="presParOf" srcId="{7C45FD64-D8B2-4D09-876D-00F4B8DF01D4}" destId="{3892C492-ADF8-4DFF-88B1-1F67BDE0A558}" srcOrd="5" destOrd="0" presId="urn:microsoft.com/office/officeart/2008/layout/VerticalAccentList"/>
    <dgm:cxn modelId="{EB90DE88-9E35-4793-B1D8-4C7761984DAE}" type="presParOf" srcId="{7C45FD64-D8B2-4D09-876D-00F4B8DF01D4}" destId="{A3C1704F-07A3-42A3-861A-CB403C02C07B}" srcOrd="6" destOrd="0" presId="urn:microsoft.com/office/officeart/2008/layout/VerticalAccentList"/>
    <dgm:cxn modelId="{6D3CB733-4D39-4BCF-9977-1E84B8BF9F57}" type="presParOf" srcId="{7C45FD64-D8B2-4D09-876D-00F4B8DF01D4}" destId="{69179FBF-FAB5-45E4-B01E-D2D98E58ADE4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CBEC29E-C805-4018-91D4-89C130AE0078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FB6B8B0-8CF9-44A3-8AD7-78BEC0EEDD3C}">
      <dgm:prSet phldrT="[Text]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Validation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C15BA2-E15D-494E-8BCE-FAF67B80D9CF}" type="parTrans" cxnId="{AEC6C081-1FC1-442F-AE71-788C3AC6D199}">
      <dgm:prSet/>
      <dgm:spPr/>
      <dgm:t>
        <a:bodyPr/>
        <a:lstStyle/>
        <a:p>
          <a:endParaRPr lang="en-US"/>
        </a:p>
      </dgm:t>
    </dgm:pt>
    <dgm:pt modelId="{BED98D1E-D2A2-4B2A-8955-46CCB6ED7E90}" type="sibTrans" cxnId="{AEC6C081-1FC1-442F-AE71-788C3AC6D199}">
      <dgm:prSet/>
      <dgm:spPr/>
      <dgm:t>
        <a:bodyPr/>
        <a:lstStyle/>
        <a:p>
          <a:endParaRPr lang="en-US"/>
        </a:p>
      </dgm:t>
    </dgm:pt>
    <dgm:pt modelId="{5DE36153-5D88-408D-971D-E99300BE8DF8}">
      <dgm:prSet phldrT="[Text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Development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169E3A-9CD6-4F7A-9FFC-DBFAE12EEEAB}" type="parTrans" cxnId="{3D127777-4A11-4CD5-A749-AB17395D287F}">
      <dgm:prSet/>
      <dgm:spPr/>
      <dgm:t>
        <a:bodyPr/>
        <a:lstStyle/>
        <a:p>
          <a:endParaRPr lang="en-US"/>
        </a:p>
      </dgm:t>
    </dgm:pt>
    <dgm:pt modelId="{58C3D3A3-5E73-4EF7-9C29-BAC3094A3CC6}" type="sibTrans" cxnId="{3D127777-4A11-4CD5-A749-AB17395D287F}">
      <dgm:prSet/>
      <dgm:spPr/>
      <dgm:t>
        <a:bodyPr/>
        <a:lstStyle/>
        <a:p>
          <a:endParaRPr lang="en-US"/>
        </a:p>
      </dgm:t>
    </dgm:pt>
    <dgm:pt modelId="{6F0E72CC-1E39-49E0-A45C-0D5D8C89BF1C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Specification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542316-69D8-4D1A-8BEA-548A049ABA29}" type="parTrans" cxnId="{06A912A2-87F5-4B7D-BD62-93CDAA9E264A}">
      <dgm:prSet/>
      <dgm:spPr/>
      <dgm:t>
        <a:bodyPr/>
        <a:lstStyle/>
        <a:p>
          <a:endParaRPr lang="en-US"/>
        </a:p>
      </dgm:t>
    </dgm:pt>
    <dgm:pt modelId="{D1A8FF00-744B-41A8-9FCA-A076CA6B92BC}" type="sibTrans" cxnId="{06A912A2-87F5-4B7D-BD62-93CDAA9E264A}">
      <dgm:prSet/>
      <dgm:spPr/>
      <dgm:t>
        <a:bodyPr/>
        <a:lstStyle/>
        <a:p>
          <a:endParaRPr lang="en-US"/>
        </a:p>
      </dgm:t>
    </dgm:pt>
    <dgm:pt modelId="{1AA37331-E4DE-4BC4-ADD2-3DD088D39BAE}">
      <dgm:prSet phldrT="[Text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Evolution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067CA5-8076-445D-8250-F5BFB553A277}" type="parTrans" cxnId="{46963B05-0534-4623-A974-73FE045F5A56}">
      <dgm:prSet/>
      <dgm:spPr/>
      <dgm:t>
        <a:bodyPr/>
        <a:lstStyle/>
        <a:p>
          <a:endParaRPr lang="en-US"/>
        </a:p>
      </dgm:t>
    </dgm:pt>
    <dgm:pt modelId="{FD151D90-3440-472B-953D-478597038C89}" type="sibTrans" cxnId="{46963B05-0534-4623-A974-73FE045F5A56}">
      <dgm:prSet/>
      <dgm:spPr/>
      <dgm:t>
        <a:bodyPr/>
        <a:lstStyle/>
        <a:p>
          <a:endParaRPr lang="en-US"/>
        </a:p>
      </dgm:t>
    </dgm:pt>
    <dgm:pt modelId="{EB0099DD-B787-4FBD-8EB2-9CEAEB49C09D}" type="pres">
      <dgm:prSet presAssocID="{DCBEC29E-C805-4018-91D4-89C130AE0078}" presName="compositeShape" presStyleCnt="0">
        <dgm:presLayoutVars>
          <dgm:dir/>
          <dgm:resizeHandles/>
        </dgm:presLayoutVars>
      </dgm:prSet>
      <dgm:spPr/>
    </dgm:pt>
    <dgm:pt modelId="{C456B700-42D5-4459-B1E7-51A53F76E9FB}" type="pres">
      <dgm:prSet presAssocID="{DCBEC29E-C805-4018-91D4-89C130AE0078}" presName="pyramid" presStyleLbl="node1" presStyleIdx="0" presStyleCnt="1" custLinFactNeighborX="29000" custLinFactNeighborY="-1318"/>
      <dgm:spPr>
        <a:solidFill>
          <a:schemeClr val="accent1">
            <a:lumMod val="50000"/>
          </a:schemeClr>
        </a:solidFill>
      </dgm:spPr>
    </dgm:pt>
    <dgm:pt modelId="{1221C79A-63AE-4175-804A-214DFA637FDB}" type="pres">
      <dgm:prSet presAssocID="{DCBEC29E-C805-4018-91D4-89C130AE0078}" presName="theList" presStyleCnt="0"/>
      <dgm:spPr/>
    </dgm:pt>
    <dgm:pt modelId="{AA24ED54-D87B-4030-8120-C46049467002}" type="pres">
      <dgm:prSet presAssocID="{1AA37331-E4DE-4BC4-ADD2-3DD088D39BAE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6CD1C7-BBB6-465B-AA14-35F1B6566F8B}" type="pres">
      <dgm:prSet presAssocID="{1AA37331-E4DE-4BC4-ADD2-3DD088D39BAE}" presName="aSpace" presStyleCnt="0"/>
      <dgm:spPr/>
    </dgm:pt>
    <dgm:pt modelId="{43F67C79-12D6-466A-9F35-F9D06FBC3DD1}" type="pres">
      <dgm:prSet presAssocID="{EFB6B8B0-8CF9-44A3-8AD7-78BEC0EEDD3C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23DED3-653D-4F82-A2AC-0AEAFE189A80}" type="pres">
      <dgm:prSet presAssocID="{EFB6B8B0-8CF9-44A3-8AD7-78BEC0EEDD3C}" presName="aSpace" presStyleCnt="0"/>
      <dgm:spPr/>
    </dgm:pt>
    <dgm:pt modelId="{CF6BA595-A18F-433F-A289-AEC5938A3879}" type="pres">
      <dgm:prSet presAssocID="{5DE36153-5D88-408D-971D-E99300BE8DF8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68592-1643-475C-8D64-BF71B42C962C}" type="pres">
      <dgm:prSet presAssocID="{5DE36153-5D88-408D-971D-E99300BE8DF8}" presName="aSpace" presStyleCnt="0"/>
      <dgm:spPr/>
    </dgm:pt>
    <dgm:pt modelId="{2D1D3491-F302-4264-8069-5C41AF52F493}" type="pres">
      <dgm:prSet presAssocID="{6F0E72CC-1E39-49E0-A45C-0D5D8C89BF1C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9659BF-5A2C-40D4-AD01-E9AEEB822124}" type="pres">
      <dgm:prSet presAssocID="{6F0E72CC-1E39-49E0-A45C-0D5D8C89BF1C}" presName="aSpace" presStyleCnt="0"/>
      <dgm:spPr/>
    </dgm:pt>
  </dgm:ptLst>
  <dgm:cxnLst>
    <dgm:cxn modelId="{233E6ACA-7610-41CE-AB23-3E9067D40FB8}" type="presOf" srcId="{DCBEC29E-C805-4018-91D4-89C130AE0078}" destId="{EB0099DD-B787-4FBD-8EB2-9CEAEB49C09D}" srcOrd="0" destOrd="0" presId="urn:microsoft.com/office/officeart/2005/8/layout/pyramid2"/>
    <dgm:cxn modelId="{6924E0C7-BEDC-45FC-82F7-57462517B81B}" type="presOf" srcId="{6F0E72CC-1E39-49E0-A45C-0D5D8C89BF1C}" destId="{2D1D3491-F302-4264-8069-5C41AF52F493}" srcOrd="0" destOrd="0" presId="urn:microsoft.com/office/officeart/2005/8/layout/pyramid2"/>
    <dgm:cxn modelId="{AEC6C081-1FC1-442F-AE71-788C3AC6D199}" srcId="{DCBEC29E-C805-4018-91D4-89C130AE0078}" destId="{EFB6B8B0-8CF9-44A3-8AD7-78BEC0EEDD3C}" srcOrd="1" destOrd="0" parTransId="{26C15BA2-E15D-494E-8BCE-FAF67B80D9CF}" sibTransId="{BED98D1E-D2A2-4B2A-8955-46CCB6ED7E90}"/>
    <dgm:cxn modelId="{46963B05-0534-4623-A974-73FE045F5A56}" srcId="{DCBEC29E-C805-4018-91D4-89C130AE0078}" destId="{1AA37331-E4DE-4BC4-ADD2-3DD088D39BAE}" srcOrd="0" destOrd="0" parTransId="{3F067CA5-8076-445D-8250-F5BFB553A277}" sibTransId="{FD151D90-3440-472B-953D-478597038C89}"/>
    <dgm:cxn modelId="{7A085714-227D-44D6-B645-CAB876011185}" type="presOf" srcId="{EFB6B8B0-8CF9-44A3-8AD7-78BEC0EEDD3C}" destId="{43F67C79-12D6-466A-9F35-F9D06FBC3DD1}" srcOrd="0" destOrd="0" presId="urn:microsoft.com/office/officeart/2005/8/layout/pyramid2"/>
    <dgm:cxn modelId="{06A912A2-87F5-4B7D-BD62-93CDAA9E264A}" srcId="{DCBEC29E-C805-4018-91D4-89C130AE0078}" destId="{6F0E72CC-1E39-49E0-A45C-0D5D8C89BF1C}" srcOrd="3" destOrd="0" parTransId="{8E542316-69D8-4D1A-8BEA-548A049ABA29}" sibTransId="{D1A8FF00-744B-41A8-9FCA-A076CA6B92BC}"/>
    <dgm:cxn modelId="{3D127777-4A11-4CD5-A749-AB17395D287F}" srcId="{DCBEC29E-C805-4018-91D4-89C130AE0078}" destId="{5DE36153-5D88-408D-971D-E99300BE8DF8}" srcOrd="2" destOrd="0" parTransId="{BC169E3A-9CD6-4F7A-9FFC-DBFAE12EEEAB}" sibTransId="{58C3D3A3-5E73-4EF7-9C29-BAC3094A3CC6}"/>
    <dgm:cxn modelId="{57C055D6-A101-4425-B91D-7A76627D3978}" type="presOf" srcId="{5DE36153-5D88-408D-971D-E99300BE8DF8}" destId="{CF6BA595-A18F-433F-A289-AEC5938A3879}" srcOrd="0" destOrd="0" presId="urn:microsoft.com/office/officeart/2005/8/layout/pyramid2"/>
    <dgm:cxn modelId="{EA1C3FCE-F373-4943-AE2B-F59B7012F3E4}" type="presOf" srcId="{1AA37331-E4DE-4BC4-ADD2-3DD088D39BAE}" destId="{AA24ED54-D87B-4030-8120-C46049467002}" srcOrd="0" destOrd="0" presId="urn:microsoft.com/office/officeart/2005/8/layout/pyramid2"/>
    <dgm:cxn modelId="{0F63C01B-C913-4B30-A324-F51508CD7D1B}" type="presParOf" srcId="{EB0099DD-B787-4FBD-8EB2-9CEAEB49C09D}" destId="{C456B700-42D5-4459-B1E7-51A53F76E9FB}" srcOrd="0" destOrd="0" presId="urn:microsoft.com/office/officeart/2005/8/layout/pyramid2"/>
    <dgm:cxn modelId="{77456BF0-89A8-4573-861E-DFDA01E8BA1C}" type="presParOf" srcId="{EB0099DD-B787-4FBD-8EB2-9CEAEB49C09D}" destId="{1221C79A-63AE-4175-804A-214DFA637FDB}" srcOrd="1" destOrd="0" presId="urn:microsoft.com/office/officeart/2005/8/layout/pyramid2"/>
    <dgm:cxn modelId="{1BB286C1-95C1-4E4E-8C6C-F2C1DCDEE623}" type="presParOf" srcId="{1221C79A-63AE-4175-804A-214DFA637FDB}" destId="{AA24ED54-D87B-4030-8120-C46049467002}" srcOrd="0" destOrd="0" presId="urn:microsoft.com/office/officeart/2005/8/layout/pyramid2"/>
    <dgm:cxn modelId="{FF9784BB-BF35-4E00-80A1-61F0C755E194}" type="presParOf" srcId="{1221C79A-63AE-4175-804A-214DFA637FDB}" destId="{5A6CD1C7-BBB6-465B-AA14-35F1B6566F8B}" srcOrd="1" destOrd="0" presId="urn:microsoft.com/office/officeart/2005/8/layout/pyramid2"/>
    <dgm:cxn modelId="{9BE81BB3-9FC7-49EA-9F6C-834221662BBF}" type="presParOf" srcId="{1221C79A-63AE-4175-804A-214DFA637FDB}" destId="{43F67C79-12D6-466A-9F35-F9D06FBC3DD1}" srcOrd="2" destOrd="0" presId="urn:microsoft.com/office/officeart/2005/8/layout/pyramid2"/>
    <dgm:cxn modelId="{59BC5FD4-3226-4736-BEFE-9F61C54FFC5C}" type="presParOf" srcId="{1221C79A-63AE-4175-804A-214DFA637FDB}" destId="{1823DED3-653D-4F82-A2AC-0AEAFE189A80}" srcOrd="3" destOrd="0" presId="urn:microsoft.com/office/officeart/2005/8/layout/pyramid2"/>
    <dgm:cxn modelId="{329D2B4F-2589-49DF-8661-01E793E2DC4D}" type="presParOf" srcId="{1221C79A-63AE-4175-804A-214DFA637FDB}" destId="{CF6BA595-A18F-433F-A289-AEC5938A3879}" srcOrd="4" destOrd="0" presId="urn:microsoft.com/office/officeart/2005/8/layout/pyramid2"/>
    <dgm:cxn modelId="{E8705993-D616-4C99-A3BF-95A273B284F9}" type="presParOf" srcId="{1221C79A-63AE-4175-804A-214DFA637FDB}" destId="{96168592-1643-475C-8D64-BF71B42C962C}" srcOrd="5" destOrd="0" presId="urn:microsoft.com/office/officeart/2005/8/layout/pyramid2"/>
    <dgm:cxn modelId="{30109079-767D-43ED-9DFA-C8BB93157B55}" type="presParOf" srcId="{1221C79A-63AE-4175-804A-214DFA637FDB}" destId="{2D1D3491-F302-4264-8069-5C41AF52F493}" srcOrd="6" destOrd="0" presId="urn:microsoft.com/office/officeart/2005/8/layout/pyramid2"/>
    <dgm:cxn modelId="{5586EB09-C5FE-40F9-8B08-05D2AF3B0112}" type="presParOf" srcId="{1221C79A-63AE-4175-804A-214DFA637FDB}" destId="{219659BF-5A2C-40D4-AD01-E9AEEB82212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ACC4724-1008-4744-8DD1-14D481ABE2A9}" type="doc">
      <dgm:prSet loTypeId="urn:microsoft.com/office/officeart/2005/8/layout/rings+Icon" loCatId="officeonline" qsTypeId="urn:microsoft.com/office/officeart/2005/8/quickstyle/simple1" qsCatId="simple" csTypeId="urn:microsoft.com/office/officeart/2005/8/colors/colorful1" csCatId="colorful" phldr="1"/>
      <dgm:spPr/>
    </dgm:pt>
    <dgm:pt modelId="{9E5DF122-E3FA-461D-929E-A92AFA0541A8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Improved system usability.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E94C98-07DC-4A74-B810-DCB82D238A54}" type="parTrans" cxnId="{12C27D0C-06FF-45E9-92D4-8390745B0144}">
      <dgm:prSet/>
      <dgm:spPr/>
      <dgm:t>
        <a:bodyPr/>
        <a:lstStyle/>
        <a:p>
          <a:endParaRPr lang="en-US"/>
        </a:p>
      </dgm:t>
    </dgm:pt>
    <dgm:pt modelId="{DAF3BD7D-3F26-4C92-978A-5D65EFB1D845}" type="sibTrans" cxnId="{12C27D0C-06FF-45E9-92D4-8390745B0144}">
      <dgm:prSet/>
      <dgm:spPr/>
      <dgm:t>
        <a:bodyPr/>
        <a:lstStyle/>
        <a:p>
          <a:endParaRPr lang="en-US"/>
        </a:p>
      </dgm:t>
    </dgm:pt>
    <dgm:pt modelId="{4A94031E-6EEB-4717-B5A5-4F6AA01D7A60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A closer match to users’ real needs.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E616C7-886D-4DD9-B4E3-6300795DC050}" type="parTrans" cxnId="{0B5148C7-B6E9-4C7E-9F7A-5DF3638DEC10}">
      <dgm:prSet/>
      <dgm:spPr/>
      <dgm:t>
        <a:bodyPr/>
        <a:lstStyle/>
        <a:p>
          <a:endParaRPr lang="en-US"/>
        </a:p>
      </dgm:t>
    </dgm:pt>
    <dgm:pt modelId="{23652996-B970-4302-97AC-0FE8E1526E2E}" type="sibTrans" cxnId="{0B5148C7-B6E9-4C7E-9F7A-5DF3638DEC10}">
      <dgm:prSet/>
      <dgm:spPr/>
      <dgm:t>
        <a:bodyPr/>
        <a:lstStyle/>
        <a:p>
          <a:endParaRPr lang="en-US"/>
        </a:p>
      </dgm:t>
    </dgm:pt>
    <dgm:pt modelId="{97392BFF-0412-4D9E-852F-20951C632A33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Improved design quality.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87425F-B509-4E9B-A92F-111DCD03DDF6}" type="parTrans" cxnId="{0BB39FB8-9F6F-4A24-943A-653E4B07B0B8}">
      <dgm:prSet/>
      <dgm:spPr/>
      <dgm:t>
        <a:bodyPr/>
        <a:lstStyle/>
        <a:p>
          <a:endParaRPr lang="en-US"/>
        </a:p>
      </dgm:t>
    </dgm:pt>
    <dgm:pt modelId="{CBD32E69-4A00-4D14-8F20-BDD699C048F2}" type="sibTrans" cxnId="{0BB39FB8-9F6F-4A24-943A-653E4B07B0B8}">
      <dgm:prSet/>
      <dgm:spPr/>
      <dgm:t>
        <a:bodyPr/>
        <a:lstStyle/>
        <a:p>
          <a:endParaRPr lang="en-US"/>
        </a:p>
      </dgm:t>
    </dgm:pt>
    <dgm:pt modelId="{6BF70ABC-3F01-4D53-8FE8-3CF61C691231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Improved maintainability.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055A25-5DC8-4C2A-A92A-ED0DF2FB566E}" type="parTrans" cxnId="{FCB4AC18-BADF-4F97-A6AB-DE73D89EF976}">
      <dgm:prSet/>
      <dgm:spPr/>
      <dgm:t>
        <a:bodyPr/>
        <a:lstStyle/>
        <a:p>
          <a:endParaRPr lang="en-US"/>
        </a:p>
      </dgm:t>
    </dgm:pt>
    <dgm:pt modelId="{39000FF2-EB18-4529-ABF8-9EB06AA3AD1F}" type="sibTrans" cxnId="{FCB4AC18-BADF-4F97-A6AB-DE73D89EF976}">
      <dgm:prSet/>
      <dgm:spPr/>
      <dgm:t>
        <a:bodyPr/>
        <a:lstStyle/>
        <a:p>
          <a:endParaRPr lang="en-US"/>
        </a:p>
      </dgm:t>
    </dgm:pt>
    <dgm:pt modelId="{ED3DCC71-DECF-4757-BE7F-BD75D6E33184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Reduced development effort</a:t>
          </a:r>
          <a:r>
            <a:rPr lang="en-US" dirty="0" smtClean="0"/>
            <a:t>.</a:t>
          </a:r>
          <a:endParaRPr lang="en-US" dirty="0"/>
        </a:p>
      </dgm:t>
    </dgm:pt>
    <dgm:pt modelId="{641DA8EB-28B7-4C9E-AE9F-C2266C1C31DB}" type="parTrans" cxnId="{F5AED75C-B4F1-4EE1-BC3E-2DBD70012778}">
      <dgm:prSet/>
      <dgm:spPr/>
      <dgm:t>
        <a:bodyPr/>
        <a:lstStyle/>
        <a:p>
          <a:endParaRPr lang="en-US"/>
        </a:p>
      </dgm:t>
    </dgm:pt>
    <dgm:pt modelId="{675768A5-24CB-4FB2-96C0-668310A4C0D1}" type="sibTrans" cxnId="{F5AED75C-B4F1-4EE1-BC3E-2DBD70012778}">
      <dgm:prSet/>
      <dgm:spPr/>
      <dgm:t>
        <a:bodyPr/>
        <a:lstStyle/>
        <a:p>
          <a:endParaRPr lang="en-US"/>
        </a:p>
      </dgm:t>
    </dgm:pt>
    <dgm:pt modelId="{34662902-BFDF-42E6-85B5-675AFD8F0948}" type="pres">
      <dgm:prSet presAssocID="{2ACC4724-1008-4744-8DD1-14D481ABE2A9}" presName="Name0" presStyleCnt="0">
        <dgm:presLayoutVars>
          <dgm:chMax val="7"/>
          <dgm:dir/>
          <dgm:resizeHandles val="exact"/>
        </dgm:presLayoutVars>
      </dgm:prSet>
      <dgm:spPr/>
    </dgm:pt>
    <dgm:pt modelId="{93BAFC6B-F2E8-4E85-B75B-D65E958C55BC}" type="pres">
      <dgm:prSet presAssocID="{2ACC4724-1008-4744-8DD1-14D481ABE2A9}" presName="ellipse1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844E8-CAC1-4539-A08F-E90C43FF19E0}" type="pres">
      <dgm:prSet presAssocID="{2ACC4724-1008-4744-8DD1-14D481ABE2A9}" presName="ellipse2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A0B0E6-C5CF-4F77-9F8C-79946F06DA21}" type="pres">
      <dgm:prSet presAssocID="{2ACC4724-1008-4744-8DD1-14D481ABE2A9}" presName="ellipse3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FC0A2-ACE3-4AC6-B016-CF904A24B53C}" type="pres">
      <dgm:prSet presAssocID="{2ACC4724-1008-4744-8DD1-14D481ABE2A9}" presName="ellipse4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B55E92-3B18-456F-AD05-E4D47593E6EA}" type="pres">
      <dgm:prSet presAssocID="{2ACC4724-1008-4744-8DD1-14D481ABE2A9}" presName="ellips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E9BF40-8222-43E8-AF91-AD6D6D01A792}" type="presOf" srcId="{4A94031E-6EEB-4717-B5A5-4F6AA01D7A60}" destId="{80D844E8-CAC1-4539-A08F-E90C43FF19E0}" srcOrd="0" destOrd="0" presId="urn:microsoft.com/office/officeart/2005/8/layout/rings+Icon"/>
    <dgm:cxn modelId="{E79676E1-55C5-4B3A-8C4E-DFD0C9E9BA9E}" type="presOf" srcId="{ED3DCC71-DECF-4757-BE7F-BD75D6E33184}" destId="{B9B55E92-3B18-456F-AD05-E4D47593E6EA}" srcOrd="0" destOrd="0" presId="urn:microsoft.com/office/officeart/2005/8/layout/rings+Icon"/>
    <dgm:cxn modelId="{9907354D-23EE-48A4-9C77-447E04F2169E}" type="presOf" srcId="{2ACC4724-1008-4744-8DD1-14D481ABE2A9}" destId="{34662902-BFDF-42E6-85B5-675AFD8F0948}" srcOrd="0" destOrd="0" presId="urn:microsoft.com/office/officeart/2005/8/layout/rings+Icon"/>
    <dgm:cxn modelId="{F5AED75C-B4F1-4EE1-BC3E-2DBD70012778}" srcId="{2ACC4724-1008-4744-8DD1-14D481ABE2A9}" destId="{ED3DCC71-DECF-4757-BE7F-BD75D6E33184}" srcOrd="4" destOrd="0" parTransId="{641DA8EB-28B7-4C9E-AE9F-C2266C1C31DB}" sibTransId="{675768A5-24CB-4FB2-96C0-668310A4C0D1}"/>
    <dgm:cxn modelId="{FCB4AC18-BADF-4F97-A6AB-DE73D89EF976}" srcId="{2ACC4724-1008-4744-8DD1-14D481ABE2A9}" destId="{6BF70ABC-3F01-4D53-8FE8-3CF61C691231}" srcOrd="3" destOrd="0" parTransId="{0B055A25-5DC8-4C2A-A92A-ED0DF2FB566E}" sibTransId="{39000FF2-EB18-4529-ABF8-9EB06AA3AD1F}"/>
    <dgm:cxn modelId="{2A847DE9-82D8-4991-BC14-DB44E2801577}" type="presOf" srcId="{9E5DF122-E3FA-461D-929E-A92AFA0541A8}" destId="{93BAFC6B-F2E8-4E85-B75B-D65E958C55BC}" srcOrd="0" destOrd="0" presId="urn:microsoft.com/office/officeart/2005/8/layout/rings+Icon"/>
    <dgm:cxn modelId="{6CEC414D-BDB0-4DC1-B4D0-F00F72DD2925}" type="presOf" srcId="{6BF70ABC-3F01-4D53-8FE8-3CF61C691231}" destId="{C3FFC0A2-ACE3-4AC6-B016-CF904A24B53C}" srcOrd="0" destOrd="0" presId="urn:microsoft.com/office/officeart/2005/8/layout/rings+Icon"/>
    <dgm:cxn modelId="{12C27D0C-06FF-45E9-92D4-8390745B0144}" srcId="{2ACC4724-1008-4744-8DD1-14D481ABE2A9}" destId="{9E5DF122-E3FA-461D-929E-A92AFA0541A8}" srcOrd="0" destOrd="0" parTransId="{3DE94C98-07DC-4A74-B810-DCB82D238A54}" sibTransId="{DAF3BD7D-3F26-4C92-978A-5D65EFB1D845}"/>
    <dgm:cxn modelId="{E0BB69C9-4A7E-4F00-B321-9BB80D8B1E8F}" type="presOf" srcId="{97392BFF-0412-4D9E-852F-20951C632A33}" destId="{9DA0B0E6-C5CF-4F77-9F8C-79946F06DA21}" srcOrd="0" destOrd="0" presId="urn:microsoft.com/office/officeart/2005/8/layout/rings+Icon"/>
    <dgm:cxn modelId="{0BB39FB8-9F6F-4A24-943A-653E4B07B0B8}" srcId="{2ACC4724-1008-4744-8DD1-14D481ABE2A9}" destId="{97392BFF-0412-4D9E-852F-20951C632A33}" srcOrd="2" destOrd="0" parTransId="{1387425F-B509-4E9B-A92F-111DCD03DDF6}" sibTransId="{CBD32E69-4A00-4D14-8F20-BDD699C048F2}"/>
    <dgm:cxn modelId="{0B5148C7-B6E9-4C7E-9F7A-5DF3638DEC10}" srcId="{2ACC4724-1008-4744-8DD1-14D481ABE2A9}" destId="{4A94031E-6EEB-4717-B5A5-4F6AA01D7A60}" srcOrd="1" destOrd="0" parTransId="{9CE616C7-886D-4DD9-B4E3-6300795DC050}" sibTransId="{23652996-B970-4302-97AC-0FE8E1526E2E}"/>
    <dgm:cxn modelId="{1112B322-B5DE-4249-9B24-2AE57F4C8A10}" type="presParOf" srcId="{34662902-BFDF-42E6-85B5-675AFD8F0948}" destId="{93BAFC6B-F2E8-4E85-B75B-D65E958C55BC}" srcOrd="0" destOrd="0" presId="urn:microsoft.com/office/officeart/2005/8/layout/rings+Icon"/>
    <dgm:cxn modelId="{A70A173D-BC53-4C93-88F2-CB7A71FE3706}" type="presParOf" srcId="{34662902-BFDF-42E6-85B5-675AFD8F0948}" destId="{80D844E8-CAC1-4539-A08F-E90C43FF19E0}" srcOrd="1" destOrd="0" presId="urn:microsoft.com/office/officeart/2005/8/layout/rings+Icon"/>
    <dgm:cxn modelId="{523E9B18-CF3F-4C4D-B84F-1D8CBA5A2686}" type="presParOf" srcId="{34662902-BFDF-42E6-85B5-675AFD8F0948}" destId="{9DA0B0E6-C5CF-4F77-9F8C-79946F06DA21}" srcOrd="2" destOrd="0" presId="urn:microsoft.com/office/officeart/2005/8/layout/rings+Icon"/>
    <dgm:cxn modelId="{CD481E57-0D9B-47A9-B55E-A1355DBA172C}" type="presParOf" srcId="{34662902-BFDF-42E6-85B5-675AFD8F0948}" destId="{C3FFC0A2-ACE3-4AC6-B016-CF904A24B53C}" srcOrd="3" destOrd="0" presId="urn:microsoft.com/office/officeart/2005/8/layout/rings+Icon"/>
    <dgm:cxn modelId="{77EE17B9-2FE8-43F8-A682-2BE4B62D5889}" type="presParOf" srcId="{34662902-BFDF-42E6-85B5-675AFD8F0948}" destId="{B9B55E92-3B18-456F-AD05-E4D47593E6EA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42DBC-48A1-4764-B761-53AF188A4AEE}">
      <dsp:nvSpPr>
        <dsp:cNvPr id="0" name=""/>
        <dsp:cNvSpPr/>
      </dsp:nvSpPr>
      <dsp:spPr>
        <a:xfrm>
          <a:off x="1161967" y="431911"/>
          <a:ext cx="2876693" cy="2876693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9E2BA5-A88E-4F20-A7BB-6D8178631A6F}">
      <dsp:nvSpPr>
        <dsp:cNvPr id="0" name=""/>
        <dsp:cNvSpPr/>
      </dsp:nvSpPr>
      <dsp:spPr>
        <a:xfrm>
          <a:off x="1161967" y="431911"/>
          <a:ext cx="2876693" cy="2876693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3D2D1-0B57-4F80-AC68-70B265160E3D}">
      <dsp:nvSpPr>
        <dsp:cNvPr id="0" name=""/>
        <dsp:cNvSpPr/>
      </dsp:nvSpPr>
      <dsp:spPr>
        <a:xfrm>
          <a:off x="1161967" y="431911"/>
          <a:ext cx="2876693" cy="2876693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5052A-B184-4D12-BC8C-55E5EA2B38C6}">
      <dsp:nvSpPr>
        <dsp:cNvPr id="0" name=""/>
        <dsp:cNvSpPr/>
      </dsp:nvSpPr>
      <dsp:spPr>
        <a:xfrm>
          <a:off x="1161967" y="431911"/>
          <a:ext cx="2876693" cy="2876693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AB098-C034-4E46-9CE9-EB5525EED655}">
      <dsp:nvSpPr>
        <dsp:cNvPr id="0" name=""/>
        <dsp:cNvSpPr/>
      </dsp:nvSpPr>
      <dsp:spPr>
        <a:xfrm>
          <a:off x="1938134" y="1208078"/>
          <a:ext cx="1324358" cy="13243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Prototypes should be discarded after development as they are not a good basis for a production system:</a:t>
          </a:r>
          <a:endParaRPr lang="en-US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32082" y="1402026"/>
        <a:ext cx="936462" cy="936462"/>
      </dsp:txXfrm>
    </dsp:sp>
    <dsp:sp modelId="{1970C7E9-FA78-4BCF-8676-F2DC1587EC16}">
      <dsp:nvSpPr>
        <dsp:cNvPr id="0" name=""/>
        <dsp:cNvSpPr/>
      </dsp:nvSpPr>
      <dsp:spPr>
        <a:xfrm>
          <a:off x="2136788" y="1759"/>
          <a:ext cx="927051" cy="9270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No non-functional requirements</a:t>
          </a:r>
          <a:endParaRPr lang="en-U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72551" y="137522"/>
        <a:ext cx="655525" cy="655525"/>
      </dsp:txXfrm>
    </dsp:sp>
    <dsp:sp modelId="{6B6FB868-F9D4-4716-9C07-2270727C960C}">
      <dsp:nvSpPr>
        <dsp:cNvPr id="0" name=""/>
        <dsp:cNvSpPr/>
      </dsp:nvSpPr>
      <dsp:spPr>
        <a:xfrm>
          <a:off x="3455281" y="1406732"/>
          <a:ext cx="1100010" cy="9270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normally  undocumented</a:t>
          </a:r>
          <a:endParaRPr lang="en-U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6374" y="1542495"/>
        <a:ext cx="777824" cy="655525"/>
      </dsp:txXfrm>
    </dsp:sp>
    <dsp:sp modelId="{BD99E6F0-F13C-4E84-AB9E-1D22C5DA49AC}">
      <dsp:nvSpPr>
        <dsp:cNvPr id="0" name=""/>
        <dsp:cNvSpPr/>
      </dsp:nvSpPr>
      <dsp:spPr>
        <a:xfrm>
          <a:off x="2136788" y="2811705"/>
          <a:ext cx="927051" cy="9270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Usually degraded through rapid change</a:t>
          </a:r>
          <a:endParaRPr lang="en-U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72551" y="2947468"/>
        <a:ext cx="655525" cy="655525"/>
      </dsp:txXfrm>
    </dsp:sp>
    <dsp:sp modelId="{8CFB7EBF-B9A0-4228-B29C-96F5EA2E15F5}">
      <dsp:nvSpPr>
        <dsp:cNvPr id="0" name=""/>
        <dsp:cNvSpPr/>
      </dsp:nvSpPr>
      <dsp:spPr>
        <a:xfrm>
          <a:off x="731815" y="1406732"/>
          <a:ext cx="927051" cy="9270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No normal organizational quality standards.</a:t>
          </a:r>
          <a:endParaRPr lang="en-U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7578" y="1542495"/>
        <a:ext cx="655525" cy="65552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9CFB7-E85E-4AF2-8FA0-8E779B14F585}">
      <dsp:nvSpPr>
        <dsp:cNvPr id="0" name=""/>
        <dsp:cNvSpPr/>
      </dsp:nvSpPr>
      <dsp:spPr>
        <a:xfrm>
          <a:off x="29" y="151534"/>
          <a:ext cx="2848570" cy="518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Incremental development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" y="151534"/>
        <a:ext cx="2848570" cy="518400"/>
      </dsp:txXfrm>
    </dsp:sp>
    <dsp:sp modelId="{9158AB46-E908-49E1-B0FF-B0F9830DD6E3}">
      <dsp:nvSpPr>
        <dsp:cNvPr id="0" name=""/>
        <dsp:cNvSpPr/>
      </dsp:nvSpPr>
      <dsp:spPr>
        <a:xfrm>
          <a:off x="29" y="669934"/>
          <a:ext cx="2848570" cy="32425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Develop the system in increments and </a:t>
          </a:r>
          <a:r>
            <a:rPr lang="en-US" sz="1800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evaluate each increment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before proceeding to the development of the next increment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Normal approach used in </a:t>
          </a:r>
          <a:r>
            <a:rPr lang="en-US" sz="1800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agile methods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Evaluation done 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by user/customer proxy.</a:t>
          </a:r>
        </a:p>
      </dsp:txBody>
      <dsp:txXfrm>
        <a:off x="29" y="669934"/>
        <a:ext cx="2848570" cy="3242531"/>
      </dsp:txXfrm>
    </dsp:sp>
    <dsp:sp modelId="{B50C3A92-3E76-426A-829D-5B1C0BE0B120}">
      <dsp:nvSpPr>
        <dsp:cNvPr id="0" name=""/>
        <dsp:cNvSpPr/>
      </dsp:nvSpPr>
      <dsp:spPr>
        <a:xfrm>
          <a:off x="3247399" y="151534"/>
          <a:ext cx="2848570" cy="518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Incremental delivery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7399" y="151534"/>
        <a:ext cx="2848570" cy="518400"/>
      </dsp:txXfrm>
    </dsp:sp>
    <dsp:sp modelId="{78528BC4-06AA-4918-9F23-738A63D03D7A}">
      <dsp:nvSpPr>
        <dsp:cNvPr id="0" name=""/>
        <dsp:cNvSpPr/>
      </dsp:nvSpPr>
      <dsp:spPr>
        <a:xfrm>
          <a:off x="3247399" y="669934"/>
          <a:ext cx="2848570" cy="324253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Deploy 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an increment for use by end-users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More realistic evaluation about </a:t>
          </a:r>
          <a:r>
            <a:rPr lang="en-US" sz="1800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practical use 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of software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Difficult to implement for replacement systems as increments </a:t>
          </a:r>
          <a:r>
            <a:rPr lang="en-US" sz="1800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have less functionality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than the system being replaced.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7399" y="669934"/>
        <a:ext cx="2848570" cy="324253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3AD92-4B42-40D4-A5A9-F59FDCABECF6}">
      <dsp:nvSpPr>
        <dsp:cNvPr id="0" name=""/>
        <dsp:cNvSpPr/>
      </dsp:nvSpPr>
      <dsp:spPr>
        <a:xfrm>
          <a:off x="1548522" y="1243309"/>
          <a:ext cx="1580485" cy="136702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Incremental delivery advantages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10415" y="1469831"/>
        <a:ext cx="1056699" cy="913979"/>
      </dsp:txXfrm>
    </dsp:sp>
    <dsp:sp modelId="{A028CF9B-7C70-491C-8C81-64FA49163EBA}">
      <dsp:nvSpPr>
        <dsp:cNvPr id="0" name=""/>
        <dsp:cNvSpPr/>
      </dsp:nvSpPr>
      <dsp:spPr>
        <a:xfrm>
          <a:off x="2041413" y="462992"/>
          <a:ext cx="596394" cy="51374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A959F-6C20-4BD2-B2F8-EA5932ED272B}">
      <dsp:nvSpPr>
        <dsp:cNvPr id="0" name=""/>
        <dsp:cNvSpPr/>
      </dsp:nvSpPr>
      <dsp:spPr>
        <a:xfrm>
          <a:off x="1694138" y="0"/>
          <a:ext cx="1295035" cy="1120365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Early Customer value and  system functionality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08754" y="185669"/>
        <a:ext cx="865803" cy="749027"/>
      </dsp:txXfrm>
    </dsp:sp>
    <dsp:sp modelId="{E5FE8251-4D10-4B33-9763-7D5911E56FBD}">
      <dsp:nvSpPr>
        <dsp:cNvPr id="0" name=""/>
        <dsp:cNvSpPr/>
      </dsp:nvSpPr>
      <dsp:spPr>
        <a:xfrm>
          <a:off x="3234145" y="1549704"/>
          <a:ext cx="596394" cy="51374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93CAA-0D7D-4ED3-BD9A-6FE73F3A2DAA}">
      <dsp:nvSpPr>
        <dsp:cNvPr id="0" name=""/>
        <dsp:cNvSpPr/>
      </dsp:nvSpPr>
      <dsp:spPr>
        <a:xfrm>
          <a:off x="3134517" y="1362608"/>
          <a:ext cx="1295035" cy="1120365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Highest priority services receives the most testing.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49133" y="1548277"/>
        <a:ext cx="865803" cy="749027"/>
      </dsp:txXfrm>
    </dsp:sp>
    <dsp:sp modelId="{4105A794-E5F4-4317-B86A-C65D7B13368D}">
      <dsp:nvSpPr>
        <dsp:cNvPr id="0" name=""/>
        <dsp:cNvSpPr/>
      </dsp:nvSpPr>
      <dsp:spPr>
        <a:xfrm>
          <a:off x="2043312" y="3172660"/>
          <a:ext cx="596394" cy="51374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F4B56-8894-42A3-AF3D-CE96467B9BE2}">
      <dsp:nvSpPr>
        <dsp:cNvPr id="0" name=""/>
        <dsp:cNvSpPr/>
      </dsp:nvSpPr>
      <dsp:spPr>
        <a:xfrm>
          <a:off x="1644345" y="2733662"/>
          <a:ext cx="1295035" cy="112036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Lower risk of overall project failure.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8961" y="2919331"/>
        <a:ext cx="865803" cy="749027"/>
      </dsp:txXfrm>
    </dsp:sp>
    <dsp:sp modelId="{3D000958-1FF5-4A71-AB3C-C56576E81FCE}">
      <dsp:nvSpPr>
        <dsp:cNvPr id="0" name=""/>
        <dsp:cNvSpPr/>
      </dsp:nvSpPr>
      <dsp:spPr>
        <a:xfrm>
          <a:off x="194719" y="1344531"/>
          <a:ext cx="1295035" cy="1120365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Early increments act  help improve later.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335" y="1530200"/>
        <a:ext cx="865803" cy="749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77C08-4B73-4104-9CE7-00CE18D4F7C7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B94EF4-21D2-4202-A8E6-A93BDDBC6A9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Products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The outcomes of a process activity; 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4979" y="406400"/>
        <a:ext cx="5475833" cy="812800"/>
      </dsp:txXfrm>
    </dsp:sp>
    <dsp:sp modelId="{ABBCF8CD-B606-42F5-A391-183521174D07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14081-3462-47B2-AC0B-C1CBAB81B736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Roles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Reflect the responsibilities of the people involved in the process</a:t>
          </a:r>
          <a:r>
            <a:rPr lang="en-GB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;</a:t>
          </a:r>
          <a:endParaRPr lang="en-US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0432" y="1625599"/>
        <a:ext cx="5180380" cy="812800"/>
      </dsp:txXfrm>
    </dsp:sp>
    <dsp:sp modelId="{7B49EAE1-3E36-45D7-8EDB-3EF7C880F376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37AE5-BE14-463A-B845-5B46D3139D03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Pre- and post-conditions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Statements that are true before and after a process activity has been enacted or a product produced.   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4979" y="2844800"/>
        <a:ext cx="5475833" cy="812800"/>
      </dsp:txXfrm>
    </dsp:sp>
    <dsp:sp modelId="{8E03936B-DE77-401C-A71D-35B525BE44AC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AFC6B-F2E8-4E85-B75B-D65E958C55BC}">
      <dsp:nvSpPr>
        <dsp:cNvPr id="0" name=""/>
        <dsp:cNvSpPr/>
      </dsp:nvSpPr>
      <dsp:spPr>
        <a:xfrm>
          <a:off x="0" y="370058"/>
          <a:ext cx="1994001" cy="199399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Improved system usability.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2015" y="662072"/>
        <a:ext cx="1409971" cy="1409968"/>
      </dsp:txXfrm>
    </dsp:sp>
    <dsp:sp modelId="{80D844E8-CAC1-4539-A08F-E90C43FF19E0}">
      <dsp:nvSpPr>
        <dsp:cNvPr id="0" name=""/>
        <dsp:cNvSpPr/>
      </dsp:nvSpPr>
      <dsp:spPr>
        <a:xfrm>
          <a:off x="1025347" y="1699944"/>
          <a:ext cx="1994001" cy="199399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A closer match to users’ real needs.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362" y="1991958"/>
        <a:ext cx="1409971" cy="1409968"/>
      </dsp:txXfrm>
    </dsp:sp>
    <dsp:sp modelId="{9DA0B0E6-C5CF-4F77-9F8C-79946F06DA21}">
      <dsp:nvSpPr>
        <dsp:cNvPr id="0" name=""/>
        <dsp:cNvSpPr/>
      </dsp:nvSpPr>
      <dsp:spPr>
        <a:xfrm>
          <a:off x="2051304" y="370058"/>
          <a:ext cx="1994001" cy="199399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Improved design quality.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3319" y="662072"/>
        <a:ext cx="1409971" cy="1409968"/>
      </dsp:txXfrm>
    </dsp:sp>
    <dsp:sp modelId="{C3FFC0A2-ACE3-4AC6-B016-CF904A24B53C}">
      <dsp:nvSpPr>
        <dsp:cNvPr id="0" name=""/>
        <dsp:cNvSpPr/>
      </dsp:nvSpPr>
      <dsp:spPr>
        <a:xfrm>
          <a:off x="3076651" y="1699944"/>
          <a:ext cx="1994001" cy="199399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Improved maintainability.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68666" y="1991958"/>
        <a:ext cx="1409971" cy="1409968"/>
      </dsp:txXfrm>
    </dsp:sp>
    <dsp:sp modelId="{B9B55E92-3B18-456F-AD05-E4D47593E6EA}">
      <dsp:nvSpPr>
        <dsp:cNvPr id="0" name=""/>
        <dsp:cNvSpPr/>
      </dsp:nvSpPr>
      <dsp:spPr>
        <a:xfrm>
          <a:off x="4101998" y="370058"/>
          <a:ext cx="1994001" cy="199399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Reduced development effort</a:t>
          </a:r>
          <a:r>
            <a:rPr lang="en-US" sz="1500" kern="1200" dirty="0" smtClean="0"/>
            <a:t>.</a:t>
          </a:r>
          <a:endParaRPr lang="en-US" sz="1500" kern="1200" dirty="0"/>
        </a:p>
      </dsp:txBody>
      <dsp:txXfrm>
        <a:off x="4394013" y="662072"/>
        <a:ext cx="1409971" cy="1409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83BB4-0A16-5245-9E06-FF8135372772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F50E6-3C15-004E-9EE0-94B9FD5DD2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6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69228-E2B9-114B-84AC-2DD0140A52E6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5A050-7306-7B4E-867E-A3663FBCD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684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84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46627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66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40186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ED9B9-13A4-504E-BA28-D5EC11B69577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B40A3-8C98-7643-999B-D2E4C4DFCA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142DB-E1BD-C44A-A99A-8EC750C7CC29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ACDAE-E963-2B45-BB51-53CEBFE15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52160-CF35-F945-B8A3-FCCE1C768C40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D119D-3673-024B-9609-A7D5472222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200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3CAA7-61A2-AE4A-B3AF-B36050DDC1C8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BC32D-B13B-FA42-98CD-639D607FC5AE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7AF1E-9B18-0243-8AD1-50A6A8AC0A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49FAA-3521-694C-B63B-919B2B8781F3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8BC69-CB41-DD44-A638-C4F95AA942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21CD-4407-0C4A-86B7-1EEE2D511458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3444D-6BBE-FA46-910D-A293AF635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A550-1159-5E4A-897B-E65014FF13B6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D7DD-CC47-414C-BF78-C5251FE0B0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6F8E3-2B7A-F841-82BB-4253B616347C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78AD6-5F3D-BA44-875A-31E2927FBE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F7B03-D8CA-6D41-96B4-1E8B85FC4F7B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9686C-6E28-9A40-BAFE-97DC9D1AE6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6E079-CCB4-B24C-A6D5-8C3056BBF23F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5899C-C9DE-4C43-812F-DCCD705BC8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2932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2E93307-8910-7843-A7DC-135F5F13F75F}" type="datetime1">
              <a:rPr lang="en-US" smtClean="0"/>
              <a:pPr>
                <a:defRPr/>
              </a:pPr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3E67C1E-A116-FA4E-B295-2EE9C41BDD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Cover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50432" y="287213"/>
            <a:ext cx="923795" cy="1143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1419226"/>
            <a:ext cx="7305805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u="none" kern="1200">
          <a:solidFill>
            <a:srgbClr val="46424D"/>
          </a:solidFill>
          <a:latin typeface="Arial"/>
          <a:ea typeface="ＭＳ Ｐゴシック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d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d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guetech.com/blog/2013/07/05/waterfall-vs-agile-right-development-methodology" TargetMode="External"/><Relationship Id="rId7" Type="http://schemas.openxmlformats.org/officeDocument/2006/relationships/hyperlink" Target="http://www.agilemodeling.com/essays/agileModelingRUP.htm" TargetMode="External"/><Relationship Id="rId2" Type="http://schemas.openxmlformats.org/officeDocument/2006/relationships/hyperlink" Target="http://www.tutorialspoint.com/sdlc/sdlc_waterfall_model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utorialspoint.com/sdlc/sdlc_spiral_model.htm" TargetMode="External"/><Relationship Id="rId5" Type="http://schemas.openxmlformats.org/officeDocument/2006/relationships/hyperlink" Target="http://www.tutorialspoint.com/sdlc/sdlc_software_prototyping.htm" TargetMode="External"/><Relationship Id="rId4" Type="http://schemas.openxmlformats.org/officeDocument/2006/relationships/hyperlink" Target="https://axiosdev.wordpress.com/2012/11/26/agile-or-incremental-software-development-which-is-better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981"/>
          <a:stretch/>
        </p:blipFill>
        <p:spPr>
          <a:xfrm>
            <a:off x="411480" y="1673252"/>
            <a:ext cx="2971800" cy="3488028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383280" y="1917699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Chapter 2 – Software Processes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3451"/>
            <a:ext cx="6400800" cy="1752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1</a:t>
            </a:r>
            <a:endParaRPr 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B40A3-8C98-7643-999B-D2E4C4DFCA8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161280"/>
            <a:ext cx="5151120" cy="6705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Incremental development benefits</a:t>
            </a:r>
            <a:endParaRPr lang="en-GB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751" y="1600999"/>
            <a:ext cx="6248400" cy="2301239"/>
          </a:xfrm>
        </p:spPr>
        <p:txBody>
          <a:bodyPr/>
          <a:lstStyle/>
          <a:p>
            <a:r>
              <a:rPr lang="en-GB" dirty="0" smtClean="0"/>
              <a:t>The cost of </a:t>
            </a:r>
            <a:r>
              <a:rPr lang="en-GB" dirty="0" smtClean="0">
                <a:solidFill>
                  <a:schemeClr val="accent1"/>
                </a:solidFill>
              </a:rPr>
              <a:t>accommodating changing customer</a:t>
            </a:r>
            <a:r>
              <a:rPr lang="en-GB" dirty="0" smtClean="0"/>
              <a:t> requirements is reduced. </a:t>
            </a:r>
          </a:p>
          <a:p>
            <a:pPr lvl="1"/>
            <a:r>
              <a:rPr lang="en-GB" dirty="0"/>
              <a:t>The amount of analysis and </a:t>
            </a:r>
            <a:r>
              <a:rPr lang="en-GB" dirty="0" smtClean="0"/>
              <a:t>documentation </a:t>
            </a:r>
            <a:r>
              <a:rPr lang="en-GB" dirty="0"/>
              <a:t>that has to be redone is much less than is required with the waterfall model.</a:t>
            </a:r>
          </a:p>
          <a:p>
            <a:pPr lvl="1"/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http://thumbs.dreamstime.com/x/leading-contestant-281855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98" y="2537476"/>
            <a:ext cx="1595120" cy="15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69698" y="1592990"/>
            <a:ext cx="1761467" cy="81481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Concurrent Activities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http://insights.sererra.com/Portals/107657/images/Bridging-gap-to-customer1-resized-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28" y="4412508"/>
            <a:ext cx="2543143" cy="19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702" y="3341986"/>
            <a:ext cx="62484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 </a:t>
            </a: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able to use and </a:t>
            </a:r>
            <a:r>
              <a:rPr lang="en-GB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value </a:t>
            </a: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software earlier than is possible with a waterfall process. </a:t>
            </a:r>
            <a:endParaRPr lang="en-GB" sz="2400" dirty="0" smtClean="0">
              <a:solidFill>
                <a:srgbClr val="464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delivery and deployment of useful software to the customer is possible. </a:t>
            </a:r>
            <a:endParaRPr lang="en-GB" sz="2400" dirty="0" smtClean="0">
              <a:solidFill>
                <a:srgbClr val="464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 smtClean="0"/>
              <a:t>Customers </a:t>
            </a:r>
            <a:r>
              <a:rPr lang="en-GB" dirty="0"/>
              <a:t>are able to use and gain value from the software earlier than is possible with a waterfall process. 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2400" dirty="0">
              <a:solidFill>
                <a:srgbClr val="464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://ts-1.eee.hku.hk/ccst9015sp12/network-social/files/2012/04/ireland_disadvant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06" y="3103562"/>
            <a:ext cx="2442588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29311681"/>
              </p:ext>
            </p:extLst>
          </p:nvPr>
        </p:nvGraphicFramePr>
        <p:xfrm>
          <a:off x="285372" y="17246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609600" y="427038"/>
            <a:ext cx="7895208" cy="103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u="none" kern="1200">
                <a:solidFill>
                  <a:srgbClr val="46424D"/>
                </a:solidFill>
                <a:latin typeface="Arial"/>
                <a:ea typeface="ＭＳ Ｐゴシック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Incremental development problems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65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7328517" cy="1143000"/>
          </a:xfrm>
        </p:spPr>
        <p:txBody>
          <a:bodyPr/>
          <a:lstStyle/>
          <a:p>
            <a:r>
              <a:rPr lang="en-GB" dirty="0" smtClean="0"/>
              <a:t>Reuse-oriented software engineering Stages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87754282"/>
              </p:ext>
            </p:extLst>
          </p:nvPr>
        </p:nvGraphicFramePr>
        <p:xfrm>
          <a:off x="1131330" y="2387979"/>
          <a:ext cx="7670800" cy="2758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097" y="4821473"/>
            <a:ext cx="1573491" cy="13891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58800" y="4685051"/>
            <a:ext cx="6543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Reuse is now the </a:t>
            </a:r>
            <a:r>
              <a:rPr lang="en-GB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approach </a:t>
            </a: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building many types of business system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3427" y="1611609"/>
            <a:ext cx="7761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systematic reuse where systems are integrated from existing components or COTS (Commercial-off-the-shelf) systems.</a:t>
            </a:r>
          </a:p>
        </p:txBody>
      </p:sp>
    </p:spTree>
    <p:extLst>
      <p:ext uri="{BB962C8B-B14F-4D97-AF65-F5344CB8AC3E}">
        <p14:creationId xmlns:p14="http://schemas.microsoft.com/office/powerpoint/2010/main" val="12448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Reuse-oriented software engineering</a:t>
            </a:r>
          </a:p>
        </p:txBody>
      </p:sp>
      <p:pic>
        <p:nvPicPr>
          <p:cNvPr id="4" name="Picture 3" descr="2.3 Reuse_based_process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2725509"/>
            <a:ext cx="8494383" cy="177331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software component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516351832"/>
              </p:ext>
            </p:extLst>
          </p:nvPr>
        </p:nvGraphicFramePr>
        <p:xfrm>
          <a:off x="538480" y="16878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3582" y="1968500"/>
            <a:ext cx="2256325" cy="1201420"/>
          </a:xfrm>
          <a:prstGeom prst="rect">
            <a:avLst/>
          </a:prstGeom>
        </p:spPr>
      </p:pic>
      <p:pic>
        <p:nvPicPr>
          <p:cNvPr id="10244" name="Picture 4" descr="http://3.bp.blogspot.com/-M0fkjCVepew/TjVkeIJ_6gI/AAAAAAAAGOM/_WCep2P0uyc/s1600/rainbow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72961"/>
            <a:ext cx="1986707" cy="12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3007" y="4630823"/>
            <a:ext cx="1593985" cy="1458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Process activities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210" y="1879738"/>
            <a:ext cx="4837808" cy="3823495"/>
          </a:xfrm>
        </p:spPr>
        <p:txBody>
          <a:bodyPr/>
          <a:lstStyle/>
          <a:p>
            <a:r>
              <a:rPr lang="en-GB" dirty="0"/>
              <a:t>Real software processes are inter-leaved sequences of technical, collaborative and managerial activities with the overall goal of specifying, designing, implementing and testing a software system. </a:t>
            </a:r>
            <a:endParaRPr lang="en-GB" dirty="0" smtClean="0"/>
          </a:p>
          <a:p>
            <a:r>
              <a:rPr lang="en-GB" dirty="0"/>
              <a:t>In the waterfall model, they are organized in sequence, whereas in incremental development they are inter-leaved. </a:t>
            </a:r>
            <a:endParaRPr lang="en-US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52619454"/>
              </p:ext>
            </p:extLst>
          </p:nvPr>
        </p:nvGraphicFramePr>
        <p:xfrm>
          <a:off x="3124200" y="242649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6019800" y="1624012"/>
            <a:ext cx="2341880" cy="80248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Process Activities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Software specification</a:t>
            </a:r>
            <a:endParaRPr lang="en-GB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664" y="1600200"/>
            <a:ext cx="8460480" cy="4525963"/>
          </a:xfrm>
        </p:spPr>
        <p:txBody>
          <a:bodyPr/>
          <a:lstStyle/>
          <a:p>
            <a:r>
              <a:rPr lang="en-GB" dirty="0" smtClean="0"/>
              <a:t>The process of establishing what services are required and the constraints on the system’s operation and development.</a:t>
            </a:r>
          </a:p>
          <a:p>
            <a:r>
              <a:rPr lang="en-GB" dirty="0" smtClean="0"/>
              <a:t>Requirements engineering process</a:t>
            </a:r>
          </a:p>
          <a:p>
            <a:pPr lvl="1"/>
            <a:r>
              <a:rPr lang="en-GB" dirty="0" smtClean="0"/>
              <a:t>Feasibility study</a:t>
            </a:r>
          </a:p>
          <a:p>
            <a:pPr lvl="2"/>
            <a:r>
              <a:rPr lang="en-GB" dirty="0" smtClean="0"/>
              <a:t>Is it technically and financially feasible to build the system?</a:t>
            </a:r>
          </a:p>
          <a:p>
            <a:pPr lvl="1"/>
            <a:r>
              <a:rPr lang="en-GB" dirty="0" smtClean="0"/>
              <a:t>Requirements elicitation and analysis</a:t>
            </a:r>
          </a:p>
          <a:p>
            <a:pPr lvl="2"/>
            <a:r>
              <a:rPr lang="en-GB" dirty="0" smtClean="0"/>
              <a:t>What do the system stakeholders require or expect from the system?</a:t>
            </a:r>
          </a:p>
          <a:p>
            <a:pPr lvl="1"/>
            <a:r>
              <a:rPr lang="en-GB" dirty="0" smtClean="0"/>
              <a:t>Requirements specification	</a:t>
            </a:r>
          </a:p>
          <a:p>
            <a:pPr lvl="2"/>
            <a:r>
              <a:rPr lang="en-GB" dirty="0" smtClean="0"/>
              <a:t>Defining the requirements in detail</a:t>
            </a:r>
          </a:p>
          <a:p>
            <a:pPr lvl="1"/>
            <a:r>
              <a:rPr lang="en-GB" dirty="0" smtClean="0"/>
              <a:t>Requirements validation</a:t>
            </a:r>
          </a:p>
          <a:p>
            <a:pPr lvl="2"/>
            <a:r>
              <a:rPr lang="en-GB" dirty="0" smtClean="0"/>
              <a:t>Checking the validity of the requirements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05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requirements engineering process</a:t>
            </a:r>
            <a:br>
              <a:rPr lang="en-GB" dirty="0" smtClean="0"/>
            </a:b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48835" y="1532890"/>
            <a:ext cx="1240563" cy="5278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Feasibility Study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850374" y="1519353"/>
            <a:ext cx="1240563" cy="6624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 Elicitation and Analysis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24855" y="1814911"/>
            <a:ext cx="1240563" cy="5278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Specification</a:t>
            </a:r>
            <a:endParaRPr lang="en-US" sz="12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61672" y="2358037"/>
            <a:ext cx="1240563" cy="5278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 Validation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00862" y="3163502"/>
            <a:ext cx="1416464" cy="4507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System Models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27646" y="3346793"/>
            <a:ext cx="1416464" cy="444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and system requirements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22063" y="3930043"/>
            <a:ext cx="1416464" cy="4419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</a:t>
            </a:r>
            <a:r>
              <a:rPr lang="en-US" sz="12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endParaRPr lang="en-US" sz="12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57268" y="3089303"/>
            <a:ext cx="1416464" cy="4419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Feasibility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>
            <a:stCxn id="2" idx="2"/>
            <a:endCxn id="19" idx="0"/>
          </p:cNvCxnSpPr>
          <p:nvPr/>
        </p:nvCxnSpPr>
        <p:spPr>
          <a:xfrm flipH="1">
            <a:off x="2765500" y="2060743"/>
            <a:ext cx="3617" cy="10285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470656" y="2181777"/>
            <a:ext cx="0" cy="9689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069797" y="2358037"/>
            <a:ext cx="0" cy="9689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704348" y="2885890"/>
            <a:ext cx="0" cy="10496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14" idx="2"/>
            <a:endCxn id="16" idx="1"/>
          </p:cNvCxnSpPr>
          <p:nvPr/>
        </p:nvCxnSpPr>
        <p:spPr>
          <a:xfrm rot="16200000" flipH="1">
            <a:off x="5597172" y="2526148"/>
            <a:ext cx="536814" cy="271296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5" idx="2"/>
          </p:cNvCxnSpPr>
          <p:nvPr/>
        </p:nvCxnSpPr>
        <p:spPr>
          <a:xfrm rot="16200000" flipH="1">
            <a:off x="6555597" y="3371835"/>
            <a:ext cx="246747" cy="108618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2" idx="2"/>
            <a:endCxn id="13" idx="1"/>
          </p:cNvCxnSpPr>
          <p:nvPr/>
        </p:nvCxnSpPr>
        <p:spPr>
          <a:xfrm rot="16200000" flipH="1">
            <a:off x="6463805" y="2024096"/>
            <a:ext cx="279199" cy="91653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09" name="Elbow Connector 17408"/>
          <p:cNvCxnSpPr>
            <a:stCxn id="12" idx="0"/>
          </p:cNvCxnSpPr>
          <p:nvPr/>
        </p:nvCxnSpPr>
        <p:spPr>
          <a:xfrm rot="16200000" flipV="1">
            <a:off x="5541309" y="1211083"/>
            <a:ext cx="153457" cy="105419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12" name="Elbow Connector 17411"/>
          <p:cNvCxnSpPr>
            <a:stCxn id="13" idx="0"/>
            <a:endCxn id="12" idx="3"/>
          </p:cNvCxnSpPr>
          <p:nvPr/>
        </p:nvCxnSpPr>
        <p:spPr>
          <a:xfrm rot="16200000" flipV="1">
            <a:off x="7084086" y="1760170"/>
            <a:ext cx="279199" cy="91653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17" name="Straight Arrow Connector 17416"/>
          <p:cNvCxnSpPr/>
          <p:nvPr/>
        </p:nvCxnSpPr>
        <p:spPr>
          <a:xfrm flipV="1">
            <a:off x="3389398" y="1814911"/>
            <a:ext cx="488034" cy="83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090937" y="2008836"/>
            <a:ext cx="458268" cy="83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-307612" y="3685108"/>
            <a:ext cx="5288536" cy="28250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 kern="1200">
                <a:solidFill>
                  <a:srgbClr val="46424D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2000" kern="1200">
                <a:solidFill>
                  <a:srgbClr val="46424D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46424D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6424D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46424D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Is it technically and </a:t>
            </a:r>
            <a:r>
              <a:rPr lang="en-GB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financially feasible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to build the system?</a:t>
            </a:r>
          </a:p>
          <a:p>
            <a:pPr lvl="2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What do the </a:t>
            </a: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stakeholders require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or expect from the system?</a:t>
            </a:r>
          </a:p>
          <a:p>
            <a:pPr lvl="2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Defining the </a:t>
            </a: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in detail</a:t>
            </a:r>
          </a:p>
          <a:p>
            <a:pPr lvl="2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Checking the </a:t>
            </a: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validity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of the requirements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0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general model of the design process </a:t>
            </a:r>
            <a:br>
              <a:rPr lang="en-GB" dirty="0" smtClean="0"/>
            </a:b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2610" y="1989265"/>
            <a:ext cx="4612640" cy="86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86610" y="2204290"/>
            <a:ext cx="1198880" cy="4555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 Information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69970" y="2204290"/>
            <a:ext cx="1198880" cy="4555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 Specification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92370" y="2204290"/>
            <a:ext cx="1198880" cy="4555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description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3090" y="3227204"/>
            <a:ext cx="4612640" cy="16687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74570" y="3425329"/>
            <a:ext cx="1010920" cy="4876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Architectural</a:t>
            </a:r>
            <a:r>
              <a:rPr lang="en-US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69970" y="3425329"/>
            <a:ext cx="1010920" cy="4876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65370" y="3425329"/>
            <a:ext cx="1010920" cy="4876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929890" y="4180502"/>
            <a:ext cx="2621280" cy="4876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Design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96060" y="5175259"/>
            <a:ext cx="5346700" cy="86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39570" y="5335355"/>
            <a:ext cx="1007464" cy="4555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Architecture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96582" y="5335355"/>
            <a:ext cx="1007464" cy="4555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69410" y="5335354"/>
            <a:ext cx="1007464" cy="4555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Specification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51170" y="5335355"/>
            <a:ext cx="1007464" cy="4555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Specification</a:t>
            </a:r>
          </a:p>
        </p:txBody>
      </p:sp>
      <p:cxnSp>
        <p:nvCxnSpPr>
          <p:cNvPr id="25" name="Straight Arrow Connector 24"/>
          <p:cNvCxnSpPr>
            <a:endCxn id="13" idx="1"/>
          </p:cNvCxnSpPr>
          <p:nvPr/>
        </p:nvCxnSpPr>
        <p:spPr>
          <a:xfrm>
            <a:off x="3285490" y="3669169"/>
            <a:ext cx="28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580890" y="3669169"/>
            <a:ext cx="28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" idx="2"/>
          </p:cNvCxnSpPr>
          <p:nvPr/>
        </p:nvCxnSpPr>
        <p:spPr>
          <a:xfrm>
            <a:off x="2780030" y="3913009"/>
            <a:ext cx="860955" cy="267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4" idx="2"/>
          </p:cNvCxnSpPr>
          <p:nvPr/>
        </p:nvCxnSpPr>
        <p:spPr>
          <a:xfrm flipH="1">
            <a:off x="4768850" y="3913009"/>
            <a:ext cx="601980" cy="267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86490" y="2114596"/>
            <a:ext cx="1422400" cy="306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Inputs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78662" y="3474180"/>
            <a:ext cx="1422400" cy="306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Activities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55122" y="5479598"/>
            <a:ext cx="1422400" cy="306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Outputs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030980" y="2860485"/>
            <a:ext cx="0" cy="3657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146550" y="4895907"/>
            <a:ext cx="0" cy="274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1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Design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633246" y="3132849"/>
            <a:ext cx="1720291" cy="15082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39811" y="2884286"/>
            <a:ext cx="1568777" cy="80442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Architectural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7943" y="1477339"/>
            <a:ext cx="2351202" cy="13743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 principal components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relationships and how they are distributed.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39810" y="4009682"/>
            <a:ext cx="1568777" cy="80442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Component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84423" y="2894691"/>
            <a:ext cx="1568777" cy="80442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Interface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84423" y="4096545"/>
            <a:ext cx="1568777" cy="80442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Database Design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7943" y="4844150"/>
            <a:ext cx="2351202" cy="13743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you take each system component and design how it will operate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12410" y="4916198"/>
            <a:ext cx="2351202" cy="13743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you design the system data structures and how these are to be represented in a database.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12410" y="1480783"/>
            <a:ext cx="2351202" cy="13743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you define the interfaces between system components.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Topics covered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042159" y="1709893"/>
            <a:ext cx="4917440" cy="79406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Software process models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42159" y="3066978"/>
            <a:ext cx="4917440" cy="61976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Process activities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042159" y="4235533"/>
            <a:ext cx="4917440" cy="61976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Coping with change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042159" y="5519011"/>
            <a:ext cx="4917440" cy="61976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Rational Unified Process</a:t>
            </a:r>
          </a:p>
        </p:txBody>
      </p:sp>
      <p:sp>
        <p:nvSpPr>
          <p:cNvPr id="29" name="Notched Right Arrow 28"/>
          <p:cNvSpPr/>
          <p:nvPr/>
        </p:nvSpPr>
        <p:spPr>
          <a:xfrm>
            <a:off x="975359" y="1536616"/>
            <a:ext cx="1066800" cy="1142207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Notched Right Arrow 29"/>
          <p:cNvSpPr/>
          <p:nvPr/>
        </p:nvSpPr>
        <p:spPr>
          <a:xfrm>
            <a:off x="975359" y="2770906"/>
            <a:ext cx="1066800" cy="1142207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Notched Right Arrow 30"/>
          <p:cNvSpPr/>
          <p:nvPr/>
        </p:nvSpPr>
        <p:spPr>
          <a:xfrm>
            <a:off x="975359" y="3953346"/>
            <a:ext cx="1066800" cy="1142207"/>
          </a:xfrm>
          <a:prstGeom prst="notch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Notched Right Arrow 31"/>
          <p:cNvSpPr/>
          <p:nvPr/>
        </p:nvSpPr>
        <p:spPr>
          <a:xfrm>
            <a:off x="975359" y="5229417"/>
            <a:ext cx="1066800" cy="1142207"/>
          </a:xfrm>
          <a:prstGeom prst="notch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Software validation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5625" y="6410908"/>
            <a:ext cx="2133600" cy="365125"/>
          </a:xfrm>
        </p:spPr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775409" y="643980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encrypted-tbn3.gstatic.com/images?q=tbn:ANd9GcRBM2d8U_5sZy70NJSME5svzrhFmRR1woxMUI_J9J-f9eKGhXEve8yHF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158" y="3223262"/>
            <a:ext cx="1748701" cy="115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ncrypted-tbn0.gstatic.com/images?q=tbn:ANd9GcQ7nWTI37m6K5el_125wIbrqCX1eukHSUKYuEnwhKDO0NAqB0v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52" y="4805280"/>
            <a:ext cx="1424626" cy="14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268825" y="1569616"/>
            <a:ext cx="1395166" cy="1420689"/>
          </a:xfrm>
          <a:prstGeom prst="ellipse">
            <a:avLst/>
          </a:pr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http://www.atherio.com/assets/images/functionality_testing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705" y="1534891"/>
            <a:ext cx="2182272" cy="144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6190842" y="4805007"/>
            <a:ext cx="1395166" cy="1420689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68825" y="3147086"/>
            <a:ext cx="1395166" cy="1420689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otched Right Arrow 3"/>
          <p:cNvSpPr/>
          <p:nvPr/>
        </p:nvSpPr>
        <p:spPr>
          <a:xfrm>
            <a:off x="1062840" y="1542610"/>
            <a:ext cx="5098542" cy="1406468"/>
          </a:xfrm>
          <a:prstGeom prst="notchedRightArrow">
            <a:avLst>
              <a:gd name="adj1" fmla="val 52160"/>
              <a:gd name="adj2" fmla="val 16515"/>
            </a:avLst>
          </a:pr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1904" y="1824258"/>
            <a:ext cx="507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Verification and validation (V &amp; V) is intended to show that a system conforms to its specification and meets the requirements of the system customer.</a:t>
            </a:r>
          </a:p>
        </p:txBody>
      </p:sp>
      <p:sp>
        <p:nvSpPr>
          <p:cNvPr id="16" name="Notched Right Arrow 15"/>
          <p:cNvSpPr/>
          <p:nvPr/>
        </p:nvSpPr>
        <p:spPr>
          <a:xfrm>
            <a:off x="1045640" y="3180771"/>
            <a:ext cx="5098542" cy="1406468"/>
          </a:xfrm>
          <a:prstGeom prst="notchedRightArrow">
            <a:avLst>
              <a:gd name="adj1" fmla="val 52160"/>
              <a:gd name="adj2" fmla="val 16515"/>
            </a:avLst>
          </a:prstGeom>
          <a:noFill/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Notched Right Arrow 16"/>
          <p:cNvSpPr/>
          <p:nvPr/>
        </p:nvSpPr>
        <p:spPr>
          <a:xfrm>
            <a:off x="1022310" y="4811933"/>
            <a:ext cx="5098542" cy="1406468"/>
          </a:xfrm>
          <a:prstGeom prst="notchedRightArrow">
            <a:avLst>
              <a:gd name="adj1" fmla="val 52160"/>
              <a:gd name="adj2" fmla="val 16515"/>
            </a:avLst>
          </a:prstGeom>
          <a:noFill/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3732" y="3490211"/>
            <a:ext cx="5189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System testing involves executing the system with test cases that are derived from the specification of the real data to be processed by the system.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28828" y="5222779"/>
            <a:ext cx="4710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Test cases that are derived from the specification of the </a:t>
            </a:r>
            <a:r>
              <a:rPr lang="en-GB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data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to be processed by the system.</a:t>
            </a:r>
          </a:p>
        </p:txBody>
      </p:sp>
    </p:spTree>
    <p:extLst>
      <p:ext uri="{BB962C8B-B14F-4D97-AF65-F5344CB8AC3E}">
        <p14:creationId xmlns:p14="http://schemas.microsoft.com/office/powerpoint/2010/main" val="36519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Stages of testing</a:t>
            </a:r>
            <a:br>
              <a:rPr lang="en-GB" dirty="0" smtClean="0"/>
            </a:b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66653" y="3527584"/>
            <a:ext cx="5980864" cy="693420"/>
            <a:chOff x="1439746" y="3211829"/>
            <a:chExt cx="5980864" cy="693420"/>
          </a:xfrm>
        </p:grpSpPr>
        <p:sp>
          <p:nvSpPr>
            <p:cNvPr id="2" name="Rounded Rectangle 1"/>
            <p:cNvSpPr/>
            <p:nvPr/>
          </p:nvSpPr>
          <p:spPr>
            <a:xfrm>
              <a:off x="1439746" y="3218179"/>
              <a:ext cx="1747520" cy="6807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Component Testing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562362" y="3218179"/>
              <a:ext cx="1747520" cy="6807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System testing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673090" y="3218179"/>
              <a:ext cx="1747520" cy="6807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Acceptance Testing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Straight Arrow Connector 4"/>
            <p:cNvCxnSpPr>
              <a:stCxn id="2" idx="3"/>
              <a:endCxn id="9" idx="1"/>
            </p:cNvCxnSpPr>
            <p:nvPr/>
          </p:nvCxnSpPr>
          <p:spPr>
            <a:xfrm>
              <a:off x="3187266" y="3558539"/>
              <a:ext cx="37509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309882" y="3563619"/>
              <a:ext cx="37509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>
              <a:stCxn id="10" idx="2"/>
              <a:endCxn id="2" idx="2"/>
            </p:cNvCxnSpPr>
            <p:nvPr/>
          </p:nvCxnSpPr>
          <p:spPr>
            <a:xfrm rot="5400000">
              <a:off x="4430178" y="1782227"/>
              <a:ext cx="12700" cy="4233344"/>
            </a:xfrm>
            <a:prstGeom prst="bentConnector3">
              <a:avLst>
                <a:gd name="adj1" fmla="val 34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2" idx="0"/>
              <a:endCxn id="10" idx="0"/>
            </p:cNvCxnSpPr>
            <p:nvPr/>
          </p:nvCxnSpPr>
          <p:spPr>
            <a:xfrm rot="5400000" flipH="1" flipV="1">
              <a:off x="4430178" y="1101507"/>
              <a:ext cx="12700" cy="4233344"/>
            </a:xfrm>
            <a:prstGeom prst="bentConnector3">
              <a:avLst>
                <a:gd name="adj1" fmla="val 26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60257" y="1998482"/>
            <a:ext cx="1725104" cy="1328022"/>
            <a:chOff x="160257" y="1998482"/>
            <a:chExt cx="1480008" cy="1328022"/>
          </a:xfrm>
        </p:grpSpPr>
        <p:sp>
          <p:nvSpPr>
            <p:cNvPr id="13" name="Rectangular Callout 12"/>
            <p:cNvSpPr/>
            <p:nvPr/>
          </p:nvSpPr>
          <p:spPr>
            <a:xfrm>
              <a:off x="179110" y="1998482"/>
              <a:ext cx="1357459" cy="1226047"/>
            </a:xfrm>
            <a:prstGeom prst="wedgeRectCallout">
              <a:avLst>
                <a:gd name="adj1" fmla="val 53473"/>
                <a:gd name="adj2" fmla="val 7403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0257" y="2095398"/>
              <a:ext cx="148000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Individual components are tested </a:t>
              </a:r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independently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ular Callout 19"/>
          <p:cNvSpPr/>
          <p:nvPr/>
        </p:nvSpPr>
        <p:spPr>
          <a:xfrm>
            <a:off x="7172226" y="1826279"/>
            <a:ext cx="1514574" cy="1165227"/>
          </a:xfrm>
          <a:prstGeom prst="wedgeRectCallout">
            <a:avLst>
              <a:gd name="adj1" fmla="val -40972"/>
              <a:gd name="adj2" fmla="val 9556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72226" y="1826279"/>
            <a:ext cx="16606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with customer data to check that the system meets the customer’s needs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ular Callout 22"/>
          <p:cNvSpPr/>
          <p:nvPr/>
        </p:nvSpPr>
        <p:spPr>
          <a:xfrm rot="10800000">
            <a:off x="3789574" y="4649834"/>
            <a:ext cx="1734163" cy="1000396"/>
          </a:xfrm>
          <a:prstGeom prst="wedgeRectCallout">
            <a:avLst>
              <a:gd name="adj1" fmla="val -24619"/>
              <a:gd name="adj2" fmla="val 963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6868" y="4672924"/>
            <a:ext cx="17761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of the system as a whole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Testing stages</a:t>
            </a:r>
            <a:endParaRPr lang="en-GB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Development or component testing</a:t>
            </a:r>
          </a:p>
          <a:p>
            <a:pPr lvl="1"/>
            <a:r>
              <a:rPr lang="en-GB" dirty="0" smtClean="0"/>
              <a:t>Individual components are tested independently; </a:t>
            </a:r>
          </a:p>
          <a:p>
            <a:pPr lvl="1"/>
            <a:r>
              <a:rPr lang="en-GB" dirty="0" smtClean="0"/>
              <a:t>Components may be functions or objects or coherent groupings of these entities.</a:t>
            </a:r>
          </a:p>
          <a:p>
            <a:r>
              <a:rPr lang="en-GB" dirty="0" smtClean="0"/>
              <a:t>System testing</a:t>
            </a:r>
          </a:p>
          <a:p>
            <a:pPr lvl="1"/>
            <a:r>
              <a:rPr lang="en-GB" dirty="0" smtClean="0"/>
              <a:t>Testing of the system as a whole. Testing of emergent properties is particularly important.</a:t>
            </a:r>
          </a:p>
          <a:p>
            <a:r>
              <a:rPr lang="en-GB" dirty="0" smtClean="0"/>
              <a:t>Acceptance testing</a:t>
            </a:r>
          </a:p>
          <a:p>
            <a:pPr lvl="1"/>
            <a:r>
              <a:rPr lang="en-GB" dirty="0" smtClean="0"/>
              <a:t>Testing with customer data to check that the system meets the customer’s needs.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8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Testing phases in a plan-driven software process</a:t>
            </a:r>
            <a:br>
              <a:rPr lang="en-GB" dirty="0" smtClean="0"/>
            </a:b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41617" y="1476483"/>
            <a:ext cx="6000864" cy="2316143"/>
            <a:chOff x="1320343" y="2373738"/>
            <a:chExt cx="6316023" cy="2806316"/>
          </a:xfrm>
        </p:grpSpPr>
        <p:sp>
          <p:nvSpPr>
            <p:cNvPr id="6" name="Rounded Rectangle 5"/>
            <p:cNvSpPr/>
            <p:nvPr/>
          </p:nvSpPr>
          <p:spPr>
            <a:xfrm>
              <a:off x="1320343" y="2392796"/>
              <a:ext cx="1010920" cy="4876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Requirement Specification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751134" y="2373738"/>
              <a:ext cx="1010920" cy="4876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 Specification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070405" y="2373738"/>
              <a:ext cx="1010920" cy="4876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 Design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376810" y="2373738"/>
              <a:ext cx="1010920" cy="4876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Detailed Design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76714" y="3578120"/>
              <a:ext cx="1309099" cy="57503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Acceptance test plan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76901" y="3578117"/>
              <a:ext cx="1309099" cy="57503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System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test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plan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25259" y="3576458"/>
              <a:ext cx="1309099" cy="57503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Sub-system integration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test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plan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625446" y="3621794"/>
              <a:ext cx="1010920" cy="4876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Module and unit code and test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751134" y="4682001"/>
              <a:ext cx="1010920" cy="4876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test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181925" y="4692374"/>
              <a:ext cx="1010920" cy="4876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 Integration test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612716" y="4682001"/>
              <a:ext cx="1010920" cy="4876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 system integration test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410285" y="4657700"/>
              <a:ext cx="972766" cy="502138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2149813" y="2880476"/>
              <a:ext cx="0" cy="6976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866418" y="2871146"/>
              <a:ext cx="0" cy="6976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583023" y="2861816"/>
              <a:ext cx="0" cy="6976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299628" y="2862214"/>
              <a:ext cx="0" cy="6976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957506" y="2871146"/>
              <a:ext cx="0" cy="6976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751931" y="2880476"/>
              <a:ext cx="0" cy="6976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6088634" y="4138589"/>
              <a:ext cx="0" cy="5486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548421" y="4133361"/>
              <a:ext cx="0" cy="5486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849324" y="4153155"/>
              <a:ext cx="0" cy="5486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9" idx="1"/>
              <a:endCxn id="18" idx="3"/>
            </p:cNvCxnSpPr>
            <p:nvPr/>
          </p:nvCxnSpPr>
          <p:spPr>
            <a:xfrm flipH="1">
              <a:off x="5192845" y="4925841"/>
              <a:ext cx="419871" cy="103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748458" y="4920654"/>
              <a:ext cx="419871" cy="103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2344859" y="4910281"/>
              <a:ext cx="419871" cy="103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1" idx="2"/>
              <a:endCxn id="15" idx="0"/>
            </p:cNvCxnSpPr>
            <p:nvPr/>
          </p:nvCxnSpPr>
          <p:spPr>
            <a:xfrm>
              <a:off x="5882270" y="2861418"/>
              <a:ext cx="1248636" cy="7603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15" idx="2"/>
            </p:cNvCxnSpPr>
            <p:nvPr/>
          </p:nvCxnSpPr>
          <p:spPr>
            <a:xfrm flipH="1">
              <a:off x="6455807" y="4109474"/>
              <a:ext cx="675099" cy="5923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Software Testing Tutorial 1- Why Testing is Important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1014" y="3896367"/>
            <a:ext cx="4309216" cy="2423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Software evolution</a:t>
            </a:r>
            <a:endParaRPr lang="en-GB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4412" y="1624012"/>
            <a:ext cx="7033065" cy="4525963"/>
          </a:xfrm>
        </p:spPr>
        <p:txBody>
          <a:bodyPr/>
          <a:lstStyle/>
          <a:p>
            <a:r>
              <a:rPr lang="en-GB" dirty="0"/>
              <a:t>Software is </a:t>
            </a:r>
            <a:r>
              <a:rPr lang="en-GB" dirty="0">
                <a:solidFill>
                  <a:schemeClr val="accent1"/>
                </a:solidFill>
              </a:rPr>
              <a:t>inherently flexible </a:t>
            </a:r>
            <a:r>
              <a:rPr lang="en-GB" dirty="0"/>
              <a:t>and can change. </a:t>
            </a:r>
          </a:p>
          <a:p>
            <a:r>
              <a:rPr lang="en-GB" dirty="0"/>
              <a:t>As requirements change through changing business circumstances, the software that supports the business must also evolve and change.</a:t>
            </a:r>
          </a:p>
          <a:p>
            <a:endParaRPr lang="en-GB" dirty="0" smtClean="0"/>
          </a:p>
          <a:p>
            <a:r>
              <a:rPr lang="en-GB" dirty="0"/>
              <a:t>Although there has been a demarcation between development and evolution (maintenance) this is increasingly irrelevant as fewer and fewer systems are completely new.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speedcreed.net/forums/attachments/2199d1347095004t-porsche_911_evol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92" y="3964545"/>
            <a:ext cx="1861754" cy="59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 evolution 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1421" y="4749077"/>
            <a:ext cx="6170579" cy="1666518"/>
            <a:chOff x="731190" y="2270762"/>
            <a:chExt cx="6170579" cy="1666518"/>
          </a:xfrm>
        </p:grpSpPr>
        <p:sp>
          <p:nvSpPr>
            <p:cNvPr id="2" name="Rounded Rectangle 1"/>
            <p:cNvSpPr/>
            <p:nvPr/>
          </p:nvSpPr>
          <p:spPr>
            <a:xfrm>
              <a:off x="731190" y="2270762"/>
              <a:ext cx="1329179" cy="56560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Define System Requirements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572590" y="2270763"/>
              <a:ext cx="1329179" cy="56560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Modify Systems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929971" y="2275457"/>
              <a:ext cx="1329179" cy="56560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Propose system Change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363844" y="2275458"/>
              <a:ext cx="1329179" cy="56560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Access existing Systems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990744" y="3348542"/>
              <a:ext cx="1037689" cy="57503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Existing systems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65843" y="3362245"/>
              <a:ext cx="1309099" cy="57503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New System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/>
            <p:cNvCxnSpPr>
              <a:stCxn id="2" idx="3"/>
              <a:endCxn id="14" idx="1"/>
            </p:cNvCxnSpPr>
            <p:nvPr/>
          </p:nvCxnSpPr>
          <p:spPr>
            <a:xfrm>
              <a:off x="2060369" y="2553567"/>
              <a:ext cx="303475" cy="46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675509" y="2555915"/>
              <a:ext cx="303475" cy="46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262368" y="2558263"/>
              <a:ext cx="303475" cy="46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" name="Elbow Connector 20"/>
            <p:cNvCxnSpPr>
              <a:stCxn id="12" idx="0"/>
              <a:endCxn id="2" idx="0"/>
            </p:cNvCxnSpPr>
            <p:nvPr/>
          </p:nvCxnSpPr>
          <p:spPr>
            <a:xfrm rot="16200000" flipV="1">
              <a:off x="3816480" y="-149937"/>
              <a:ext cx="1" cy="4841400"/>
            </a:xfrm>
            <a:prstGeom prst="bentConnector3">
              <a:avLst>
                <a:gd name="adj1" fmla="val 228601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2" idx="2"/>
            </p:cNvCxnSpPr>
            <p:nvPr/>
          </p:nvCxnSpPr>
          <p:spPr>
            <a:xfrm>
              <a:off x="6237180" y="2836372"/>
              <a:ext cx="1" cy="5121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530406" y="2829283"/>
              <a:ext cx="1" cy="51217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04" name="Elbow Connector 21503"/>
            <p:cNvCxnSpPr>
              <a:stCxn id="15" idx="1"/>
            </p:cNvCxnSpPr>
            <p:nvPr/>
          </p:nvCxnSpPr>
          <p:spPr>
            <a:xfrm rot="10800000">
              <a:off x="3299843" y="2831667"/>
              <a:ext cx="2266000" cy="818096"/>
            </a:xfrm>
            <a:prstGeom prst="bentConnector3">
              <a:avLst>
                <a:gd name="adj1" fmla="val 99921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513761" y="1579791"/>
            <a:ext cx="6408718" cy="305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maintain the value of these </a:t>
            </a:r>
            <a:r>
              <a:rPr lang="en-US" sz="2400" dirty="0" smtClean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</a:t>
            </a:r>
            <a:r>
              <a:rPr lang="en-US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business, they must be 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changed and updated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majority of the software </a:t>
            </a:r>
            <a:r>
              <a:rPr lang="en-US" sz="2400" dirty="0" smtClean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en-US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devoted to changing and 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evolving existing software</a:t>
            </a:r>
            <a:r>
              <a:rPr lang="en-US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rather than developing new software.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464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encrypted-tbn1.gstatic.com/images?q=tbn:ANd9GcR6N84CE4yFOTt5w7LfpI2-ge7w9vdo9JxmVTNna1lOUVMauTcusKRZZ3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000" y="1948847"/>
            <a:ext cx="2034411" cy="134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4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points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Software processes are the activities involved in producing a software system. Software process models are abstract representations of these processes.</a:t>
            </a:r>
          </a:p>
          <a:p>
            <a:r>
              <a:rPr lang="en-GB" dirty="0" smtClean="0"/>
              <a:t>General process models describe the organization of software processes. Examples of these general models include the ‘waterfall’ model,  incremental development, and reuse-oriented development.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64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20" y="1487408"/>
            <a:ext cx="5466080" cy="4525963"/>
          </a:xfrm>
        </p:spPr>
        <p:txBody>
          <a:bodyPr/>
          <a:lstStyle/>
          <a:p>
            <a:r>
              <a:rPr lang="en-GB" dirty="0" smtClean="0">
                <a:solidFill>
                  <a:schemeClr val="accent1"/>
                </a:solidFill>
              </a:rPr>
              <a:t>Requirements engineering </a:t>
            </a:r>
            <a:r>
              <a:rPr lang="en-GB" dirty="0" smtClean="0"/>
              <a:t>is the process of developing a specification.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Design and implementation </a:t>
            </a:r>
            <a:r>
              <a:rPr lang="en-GB" dirty="0" smtClean="0"/>
              <a:t>process transforms a specification into an executable software system. 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Software validation</a:t>
            </a:r>
            <a:r>
              <a:rPr lang="en-GB" dirty="0" smtClean="0"/>
              <a:t> is the process to check that the system conforms to its specification.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Software evolution </a:t>
            </a:r>
            <a:r>
              <a:rPr lang="en-GB" dirty="0" smtClean="0"/>
              <a:t>takes place when you change existing software systems to meet new requirements.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97440" y="7218362"/>
            <a:ext cx="2133600" cy="365125"/>
          </a:xfrm>
        </p:spPr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1644903"/>
            <a:ext cx="2346643" cy="1269495"/>
          </a:xfrm>
          <a:prstGeom prst="rect">
            <a:avLst/>
          </a:prstGeom>
        </p:spPr>
      </p:pic>
      <p:pic>
        <p:nvPicPr>
          <p:cNvPr id="3078" name="Picture 6" descr="http://images.clipartof.com/thumbnails/231204-Royalty-Free-RF-Clipart-Illustration-Of-A-3d-Wooden-Mannequins-Working-Together-To-Push-A-Puzzle-Piece-Into-The-Right-Pla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86" y="3141663"/>
            <a:ext cx="142875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encrypted-tbn1.gstatic.com/images?q=tbn:ANd9GcSo0hBLlSahLe9ema-Ry7clmYJk6moxa_vf9UOl6S4oFN9vyHB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88" y="5113496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981"/>
          <a:stretch/>
        </p:blipFill>
        <p:spPr>
          <a:xfrm>
            <a:off x="411480" y="1673252"/>
            <a:ext cx="2971800" cy="3488028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383280" y="1917699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Chapter 2 – Software Processes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3451"/>
            <a:ext cx="6400800" cy="1752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2</a:t>
            </a:r>
            <a:endParaRPr 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B40A3-8C98-7643-999B-D2E4C4DFCA8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161280"/>
            <a:ext cx="5151120" cy="6705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Coping with change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283724" cy="4525963"/>
          </a:xfrm>
        </p:spPr>
        <p:txBody>
          <a:bodyPr/>
          <a:lstStyle/>
          <a:p>
            <a:r>
              <a:rPr lang="en-US" dirty="0" smtClean="0"/>
              <a:t>Change is inevitable in all large software projects.</a:t>
            </a:r>
          </a:p>
          <a:p>
            <a:pPr lvl="1"/>
            <a:r>
              <a:rPr lang="en-US" dirty="0" smtClean="0"/>
              <a:t>Business </a:t>
            </a:r>
            <a:r>
              <a:rPr lang="en-US" dirty="0"/>
              <a:t>changes lead to new and changed system requirements</a:t>
            </a:r>
          </a:p>
          <a:p>
            <a:pPr lvl="1"/>
            <a:r>
              <a:rPr lang="en-US" dirty="0" smtClean="0"/>
              <a:t>New technologies open up new possibilities for improving implementations</a:t>
            </a:r>
          </a:p>
          <a:p>
            <a:pPr lvl="1"/>
            <a:r>
              <a:rPr lang="en-US" dirty="0" smtClean="0"/>
              <a:t>Changing platforms require </a:t>
            </a:r>
            <a:r>
              <a:rPr lang="en-US" dirty="0" smtClean="0">
                <a:solidFill>
                  <a:schemeClr val="accent1"/>
                </a:solidFill>
              </a:rPr>
              <a:t>application changes</a:t>
            </a:r>
          </a:p>
          <a:p>
            <a:r>
              <a:rPr lang="en-US" dirty="0" smtClean="0"/>
              <a:t>Change leads to rework so the </a:t>
            </a:r>
            <a:r>
              <a:rPr lang="en-US" dirty="0" smtClean="0">
                <a:solidFill>
                  <a:schemeClr val="accent1"/>
                </a:solidFill>
              </a:rPr>
              <a:t>costs of change</a:t>
            </a:r>
            <a:r>
              <a:rPr lang="en-US" dirty="0" smtClean="0"/>
              <a:t> include both rework as well as the costs of implementing new functionality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businessandsoftwarestrategyforglobalisation.com/wp-content/uploads/2012/08/change-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1629741"/>
            <a:ext cx="21526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necom.com.sg/sites/default/files/images/Blog-%20Software%20chan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61" y="3477984"/>
            <a:ext cx="2401370" cy="180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6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The software process</a:t>
            </a:r>
            <a:endParaRPr lang="en-GB" sz="36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152" y="2195512"/>
            <a:ext cx="6016096" cy="4525963"/>
          </a:xfrm>
        </p:spPr>
        <p:txBody>
          <a:bodyPr/>
          <a:lstStyle/>
          <a:p>
            <a:r>
              <a:rPr lang="en-GB" sz="2200" dirty="0" smtClean="0"/>
              <a:t>A structured </a:t>
            </a:r>
            <a:r>
              <a:rPr lang="en-GB" sz="2200" dirty="0" smtClean="0">
                <a:solidFill>
                  <a:schemeClr val="accent1"/>
                </a:solidFill>
              </a:rPr>
              <a:t>set of activities </a:t>
            </a:r>
            <a:r>
              <a:rPr lang="en-GB" sz="2200" dirty="0" smtClean="0"/>
              <a:t>required to develop a software system. </a:t>
            </a:r>
          </a:p>
          <a:p>
            <a:r>
              <a:rPr lang="en-GB" dirty="0"/>
              <a:t>Many different software processes but all involve:</a:t>
            </a:r>
          </a:p>
          <a:p>
            <a:pPr lvl="1"/>
            <a:r>
              <a:rPr lang="en-GB" sz="1400" dirty="0"/>
              <a:t>Specification – defining what the system should do;</a:t>
            </a:r>
          </a:p>
          <a:p>
            <a:pPr lvl="1"/>
            <a:r>
              <a:rPr lang="en-GB" sz="1400" dirty="0"/>
              <a:t>Design and implementation – defining the organization of the system and implementing the system;</a:t>
            </a:r>
          </a:p>
          <a:p>
            <a:pPr lvl="1"/>
            <a:r>
              <a:rPr lang="en-GB" sz="1400" dirty="0"/>
              <a:t>Validation – checking that it does what the customer wants;</a:t>
            </a:r>
          </a:p>
          <a:p>
            <a:pPr lvl="1"/>
            <a:r>
              <a:rPr lang="en-GB" sz="1400" dirty="0"/>
              <a:t>Evolution – changing the system in response to changing customer needs</a:t>
            </a:r>
            <a:r>
              <a:rPr lang="en-GB" sz="1200" dirty="0"/>
              <a:t>.</a:t>
            </a:r>
          </a:p>
          <a:p>
            <a:r>
              <a:rPr lang="en-GB" sz="2200" dirty="0" smtClean="0"/>
              <a:t>A </a:t>
            </a:r>
            <a:r>
              <a:rPr lang="en-GB" sz="2200" dirty="0"/>
              <a:t>software process model is an </a:t>
            </a:r>
            <a:r>
              <a:rPr lang="en-GB" sz="2200" dirty="0" smtClean="0">
                <a:solidFill>
                  <a:schemeClr val="accent1"/>
                </a:solidFill>
              </a:rPr>
              <a:t>abstract </a:t>
            </a:r>
            <a:r>
              <a:rPr lang="en-GB" sz="2200" dirty="0">
                <a:solidFill>
                  <a:schemeClr val="accent1"/>
                </a:solidFill>
              </a:rPr>
              <a:t>representation</a:t>
            </a:r>
            <a:r>
              <a:rPr lang="en-GB" sz="2200" dirty="0"/>
              <a:t> of a process. </a:t>
            </a:r>
          </a:p>
          <a:p>
            <a:endParaRPr lang="en-GB" sz="22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71209544"/>
              </p:ext>
            </p:extLst>
          </p:nvPr>
        </p:nvGraphicFramePr>
        <p:xfrm>
          <a:off x="4637124" y="23510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 rot="17682546">
            <a:off x="4593574" y="4257580"/>
            <a:ext cx="3694357" cy="5933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Processes involve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the costs of rework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81262" cy="4525963"/>
          </a:xfrm>
        </p:spPr>
        <p:txBody>
          <a:bodyPr/>
          <a:lstStyle/>
          <a:p>
            <a:pPr algn="just"/>
            <a:r>
              <a:rPr lang="en-GB" sz="2000" dirty="0" smtClean="0"/>
              <a:t>Change avoidance, where the software process includes activities that can </a:t>
            </a:r>
            <a:r>
              <a:rPr lang="en-GB" sz="2000" dirty="0" smtClean="0">
                <a:solidFill>
                  <a:schemeClr val="accent1"/>
                </a:solidFill>
              </a:rPr>
              <a:t>anticipate possible changes </a:t>
            </a:r>
            <a:r>
              <a:rPr lang="en-GB" sz="2000" dirty="0" smtClean="0"/>
              <a:t>before significant rework is required. </a:t>
            </a:r>
          </a:p>
          <a:p>
            <a:pPr algn="just"/>
            <a:r>
              <a:rPr lang="en-GB" sz="2000" dirty="0" smtClean="0">
                <a:solidFill>
                  <a:schemeClr val="accent1"/>
                </a:solidFill>
              </a:rPr>
              <a:t>Change tolerance</a:t>
            </a:r>
            <a:r>
              <a:rPr lang="en-GB" sz="2000" dirty="0" smtClean="0"/>
              <a:t>, where the process is designed so that changes can be accommodated at relatively low cost.</a:t>
            </a:r>
          </a:p>
          <a:p>
            <a:pPr lvl="1" algn="just"/>
            <a:r>
              <a:rPr lang="en-GB" dirty="0"/>
              <a:t>This normally involves some form of incremental development. Proposed changes may be implemented in increments that have not yet been developed. If this is impossible, then only a single increment (a small part of the system) may have be altered to incorporate the change.</a:t>
            </a:r>
          </a:p>
          <a:p>
            <a:pPr lvl="1"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://www.intequsa.com/images/contents/CostToF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94" y="1675214"/>
            <a:ext cx="2105170" cy="162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8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prototyping</a:t>
            </a:r>
            <a:endParaRPr lang="en-US" dirty="0"/>
          </a:p>
        </p:txBody>
      </p:sp>
      <p:sp>
        <p:nvSpPr>
          <p:cNvPr id="117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96" y="1556382"/>
            <a:ext cx="5126854" cy="4525963"/>
          </a:xfrm>
        </p:spPr>
        <p:txBody>
          <a:bodyPr/>
          <a:lstStyle/>
          <a:p>
            <a:r>
              <a:rPr lang="en-US" dirty="0" smtClean="0"/>
              <a:t>A prototype is an </a:t>
            </a:r>
            <a:r>
              <a:rPr lang="en-US" dirty="0" smtClean="0">
                <a:solidFill>
                  <a:schemeClr val="accent1"/>
                </a:solidFill>
              </a:rPr>
              <a:t>initial version </a:t>
            </a:r>
            <a:r>
              <a:rPr lang="en-US" dirty="0" smtClean="0"/>
              <a:t>of a system used to demonstrate concepts and try out design options.</a:t>
            </a:r>
          </a:p>
          <a:p>
            <a:r>
              <a:rPr lang="en-US" dirty="0" smtClean="0"/>
              <a:t>A prototype can be used in:</a:t>
            </a:r>
          </a:p>
          <a:p>
            <a:pPr lvl="1"/>
            <a:r>
              <a:rPr lang="en-US" dirty="0" smtClean="0"/>
              <a:t>The requirements engineering process to help with requirements </a:t>
            </a:r>
            <a:r>
              <a:rPr lang="en-US" dirty="0" smtClean="0">
                <a:solidFill>
                  <a:schemeClr val="accent1"/>
                </a:solidFill>
              </a:rPr>
              <a:t>elicitation and </a:t>
            </a:r>
            <a:r>
              <a:rPr lang="en-US" dirty="0" smtClean="0">
                <a:solidFill>
                  <a:schemeClr val="accent1"/>
                </a:solidFill>
              </a:rPr>
              <a:t>validation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In design processes to explore options and develop a </a:t>
            </a:r>
            <a:r>
              <a:rPr lang="en-US" dirty="0" smtClean="0">
                <a:solidFill>
                  <a:schemeClr val="accent1"/>
                </a:solidFill>
              </a:rPr>
              <a:t>UI </a:t>
            </a:r>
            <a:r>
              <a:rPr lang="en-US" dirty="0" smtClean="0">
                <a:solidFill>
                  <a:schemeClr val="accent1"/>
                </a:solidFill>
              </a:rPr>
              <a:t>design.</a:t>
            </a:r>
            <a:endParaRPr lang="en-US" dirty="0" smtClean="0"/>
          </a:p>
          <a:p>
            <a:pPr lvl="1"/>
            <a:r>
              <a:rPr lang="en-US" dirty="0"/>
              <a:t>In the testing process to run back-to-back tests.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cept of Software Prototyp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3550" y="2707373"/>
            <a:ext cx="3775058" cy="23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prototyping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79409299"/>
              </p:ext>
            </p:extLst>
          </p:nvPr>
        </p:nvGraphicFramePr>
        <p:xfrm>
          <a:off x="1284303" y="198650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892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process of prototype development</a:t>
            </a:r>
            <a:br>
              <a:rPr lang="en-GB" dirty="0" smtClean="0"/>
            </a:b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76904" y="2259641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Prototype Objectives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8168" y="2256904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Define Prototype Functionality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73552" y="2256907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Prototype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13288" y="2256907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Evaluate Prototype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4080" y="3522586"/>
            <a:ext cx="1270000" cy="6400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Prototyping Plan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33816" y="3542906"/>
            <a:ext cx="1270000" cy="6400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Outline Definition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3552" y="3563226"/>
            <a:ext cx="1270000" cy="6400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Executable Prototype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13288" y="3563226"/>
            <a:ext cx="1270000" cy="6400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Report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468816" y="2966723"/>
            <a:ext cx="0" cy="599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08552" y="3010300"/>
            <a:ext cx="0" cy="548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348288" y="2987837"/>
            <a:ext cx="0" cy="599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" idx="3"/>
          </p:cNvCxnSpPr>
          <p:nvPr/>
        </p:nvCxnSpPr>
        <p:spPr>
          <a:xfrm flipV="1">
            <a:off x="2146904" y="2636337"/>
            <a:ext cx="70408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116008" y="2590025"/>
            <a:ext cx="68580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043552" y="2633601"/>
            <a:ext cx="70408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487616" y="3010297"/>
            <a:ext cx="0" cy="548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52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development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8717592">
            <a:off x="4594483" y="4574659"/>
            <a:ext cx="1658410" cy="191117"/>
          </a:xfrm>
          <a:prstGeom prst="rect">
            <a:avLst/>
          </a:prstGeom>
          <a:solidFill>
            <a:srgbClr val="6A9C41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3436260">
            <a:off x="4550184" y="3158451"/>
            <a:ext cx="1658410" cy="191117"/>
          </a:xfrm>
          <a:prstGeom prst="rect">
            <a:avLst/>
          </a:prstGeom>
          <a:solidFill>
            <a:srgbClr val="6A9C41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7807958">
            <a:off x="2486946" y="3183841"/>
            <a:ext cx="1658410" cy="191117"/>
          </a:xfrm>
          <a:prstGeom prst="rect">
            <a:avLst/>
          </a:prstGeom>
          <a:solidFill>
            <a:srgbClr val="6A9C41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rot="2602090">
            <a:off x="2577191" y="4589723"/>
            <a:ext cx="1658410" cy="191117"/>
          </a:xfrm>
          <a:prstGeom prst="rect">
            <a:avLst/>
          </a:prstGeom>
          <a:solidFill>
            <a:srgbClr val="6A9C41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762349" y="1920523"/>
            <a:ext cx="2448379" cy="1378620"/>
          </a:xfrm>
          <a:prstGeom prst="roundRect">
            <a:avLst/>
          </a:prstGeom>
          <a:solidFill>
            <a:srgbClr val="EACA4F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lIns="0" tIns="0" rIns="0" bIns="0"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Prototype should focus on areas of the product that are not well-understood;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5097" y="1892019"/>
            <a:ext cx="2448379" cy="1407124"/>
          </a:xfrm>
          <a:prstGeom prst="roundRect">
            <a:avLst/>
          </a:prstGeom>
          <a:solidFill>
            <a:srgbClr val="EACA4F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May be based on rapid prototyping languages or tools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5096" y="4466305"/>
            <a:ext cx="2448379" cy="1407124"/>
          </a:xfrm>
          <a:prstGeom prst="roundRect">
            <a:avLst/>
          </a:prstGeom>
          <a:solidFill>
            <a:srgbClr val="EACA4F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lIns="0" tIns="0" rIns="0" bIns="0"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Error checking and recovery may not be included in the prototype;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13029" y="4386819"/>
            <a:ext cx="2448379" cy="1407124"/>
          </a:xfrm>
          <a:prstGeom prst="roundRect">
            <a:avLst/>
          </a:prstGeom>
          <a:solidFill>
            <a:srgbClr val="EACA4F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lIns="0" tIns="0" rIns="0" bIns="0" rtlCol="0" anchor="ctr"/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Focus on functional rather than non-functional requirements such as reliability and security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428290" y="2940840"/>
            <a:ext cx="1869923" cy="1869923"/>
            <a:chOff x="1731264" y="1498692"/>
            <a:chExt cx="1869923" cy="1869923"/>
          </a:xfrm>
          <a:effectLst>
            <a:innerShdw blurRad="63500" dist="50800" dir="16200000">
              <a:prstClr val="black">
                <a:alpha val="50000"/>
              </a:prstClr>
            </a:innerShdw>
          </a:effectLst>
        </p:grpSpPr>
        <p:sp>
          <p:nvSpPr>
            <p:cNvPr id="24" name="Oval 23"/>
            <p:cNvSpPr/>
            <p:nvPr/>
          </p:nvSpPr>
          <p:spPr>
            <a:xfrm>
              <a:off x="1731264" y="1498692"/>
              <a:ext cx="1869923" cy="1869923"/>
            </a:xfrm>
            <a:prstGeom prst="ellipse">
              <a:avLst/>
            </a:prstGeom>
            <a:solidFill>
              <a:schemeClr val="accent1">
                <a:alpha val="4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09466" y="2123643"/>
              <a:ext cx="16640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Prototype development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6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Throw-away prototypes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65948836"/>
              </p:ext>
            </p:extLst>
          </p:nvPr>
        </p:nvGraphicFramePr>
        <p:xfrm>
          <a:off x="4380524" y="1644285"/>
          <a:ext cx="5287108" cy="374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0338" y="1600201"/>
            <a:ext cx="5142524" cy="32218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 kern="1200">
                <a:solidFill>
                  <a:srgbClr val="46424D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2000" kern="1200">
                <a:solidFill>
                  <a:srgbClr val="46424D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46424D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6424D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46424D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Prototypes should be discarded after development as they are not a good basis for a production system:</a:t>
            </a:r>
          </a:p>
          <a:p>
            <a:pPr lvl="1"/>
            <a:r>
              <a:rPr lang="en-US" dirty="0" smtClean="0"/>
              <a:t>impossible to tune system to meet non-functional requirements;</a:t>
            </a:r>
          </a:p>
          <a:p>
            <a:pPr lvl="1"/>
            <a:r>
              <a:rPr lang="en-US" dirty="0" smtClean="0"/>
              <a:t>Prototypes are normally undocumented;</a:t>
            </a:r>
          </a:p>
          <a:p>
            <a:pPr lvl="1"/>
            <a:r>
              <a:rPr lang="en-US" dirty="0" smtClean="0"/>
              <a:t>The prototype structure is usually degraded through rapid change;</a:t>
            </a:r>
          </a:p>
          <a:p>
            <a:pPr lvl="1"/>
            <a:r>
              <a:rPr lang="en-US" dirty="0" smtClean="0"/>
              <a:t>The prototype probably will not meet normal organizational quality standards.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Incremental delivery</a:t>
            </a:r>
            <a:endParaRPr lang="en-GB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Rather than deliver the system as a single delivery, the development and delivery is broken down into increments with each increment delivering part of the required functionality.</a:t>
            </a:r>
          </a:p>
          <a:p>
            <a:r>
              <a:rPr lang="en-GB" smtClean="0"/>
              <a:t>User requirements are prioritised and the highest priority requirements are included in early increments.</a:t>
            </a:r>
          </a:p>
          <a:p>
            <a:r>
              <a:rPr lang="en-GB" smtClean="0"/>
              <a:t>Once the development of an increment is started, the requirements are frozen though requirements for later increments can continue to evolve.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61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development and delivery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68646991"/>
              </p:ext>
            </p:extLst>
          </p:nvPr>
        </p:nvGraphicFramePr>
        <p:xfrm>
          <a:off x="964707" y="184976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72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Incremental delivery 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70645" y="2629813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Define Outline Requirements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1909" y="2627076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Assign Requirements to increments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67293" y="2627079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System Architecture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07029" y="2627079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System Increment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>
            <a:stCxn id="6" idx="3"/>
          </p:cNvCxnSpPr>
          <p:nvPr/>
        </p:nvCxnSpPr>
        <p:spPr>
          <a:xfrm flipV="1">
            <a:off x="2140645" y="3006509"/>
            <a:ext cx="70408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109749" y="2960197"/>
            <a:ext cx="68580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037293" y="3003773"/>
            <a:ext cx="70408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51959" y="3803367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Validate Increment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43223" y="3800630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Increment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48607" y="3800633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Validate System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88343" y="3800633"/>
            <a:ext cx="1270000" cy="7533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Deploy Increment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31869" y="4933349"/>
            <a:ext cx="953706" cy="46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Final System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100790" y="4176083"/>
            <a:ext cx="70408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069894" y="4129771"/>
            <a:ext cx="68580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997438" y="4173347"/>
            <a:ext cx="70408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rot="5400000">
            <a:off x="4184360" y="683225"/>
            <a:ext cx="422895" cy="585507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423635" y="3383206"/>
            <a:ext cx="0" cy="4156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340338" y="4560724"/>
            <a:ext cx="0" cy="37785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1" name="TextBox 23560"/>
          <p:cNvSpPr txBox="1"/>
          <p:nvPr/>
        </p:nvSpPr>
        <p:spPr>
          <a:xfrm>
            <a:off x="7445490" y="3409411"/>
            <a:ext cx="1460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System Incomplete?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05068" y="4617377"/>
            <a:ext cx="1375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System Complete?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1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Incremental delivery advantages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83413285"/>
              </p:ext>
            </p:extLst>
          </p:nvPr>
        </p:nvGraphicFramePr>
        <p:xfrm>
          <a:off x="4723677" y="1859018"/>
          <a:ext cx="5725492" cy="3854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54000" y="1608017"/>
            <a:ext cx="4997938" cy="340164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 kern="1200">
                <a:solidFill>
                  <a:srgbClr val="46424D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2000" kern="1200">
                <a:solidFill>
                  <a:srgbClr val="46424D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46424D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6424D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46424D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 smtClean="0"/>
              <a:t>Customer value can be delivered with each increment so system functionality is available earlier.</a:t>
            </a:r>
          </a:p>
          <a:p>
            <a:r>
              <a:rPr lang="en-GB" sz="2200" dirty="0" smtClean="0"/>
              <a:t>Early increments act as a prototype to help elicit requirements for later increments.</a:t>
            </a:r>
          </a:p>
          <a:p>
            <a:r>
              <a:rPr lang="en-GB" sz="2200" dirty="0" smtClean="0"/>
              <a:t>Lower risk of overall project failure.</a:t>
            </a:r>
          </a:p>
          <a:p>
            <a:r>
              <a:rPr lang="en-GB" sz="2200" dirty="0" smtClean="0"/>
              <a:t>The highest priority system services tend to receive the most testing.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1158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Software process descriptions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8764" y="1491762"/>
            <a:ext cx="7312044" cy="120663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When we describe and discuss processes, we usually talk about the activities in these processes such as </a:t>
            </a: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specifying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 data model, </a:t>
            </a: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designing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 user interface, etc. and the </a:t>
            </a: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ordering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of these activities.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67819" y="2610340"/>
            <a:ext cx="6096000" cy="4064000"/>
            <a:chOff x="1382598" y="2632404"/>
            <a:chExt cx="6096000" cy="4064000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1548103023"/>
                </p:ext>
              </p:extLst>
            </p:nvPr>
          </p:nvGraphicFramePr>
          <p:xfrm>
            <a:off x="1382598" y="2632404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3358" y="3083561"/>
              <a:ext cx="647209" cy="6965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6162" y="4287521"/>
              <a:ext cx="648445" cy="7297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43358" y="5524617"/>
              <a:ext cx="637924" cy="69870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delivery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8047" y="1666355"/>
            <a:ext cx="1584960" cy="796316"/>
            <a:chOff x="0" y="2430277"/>
            <a:chExt cx="1584960" cy="796316"/>
          </a:xfrm>
        </p:grpSpPr>
        <p:sp>
          <p:nvSpPr>
            <p:cNvPr id="9" name="Round Same Side Corner Rectangle 8"/>
            <p:cNvSpPr/>
            <p:nvPr/>
          </p:nvSpPr>
          <p:spPr>
            <a:xfrm>
              <a:off x="0" y="2430277"/>
              <a:ext cx="1584960" cy="796316"/>
            </a:xfrm>
            <a:prstGeom prst="round2SameRect">
              <a:avLst>
                <a:gd name="adj1" fmla="val 16670"/>
                <a:gd name="adj2" fmla="val 0"/>
              </a:avLst>
            </a:prstGeom>
          </p:spPr>
          <p:style>
            <a:lnRef idx="2">
              <a:schemeClr val="accent3">
                <a:hueOff val="5625132"/>
                <a:satOff val="-8440"/>
                <a:lumOff val="-1373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 Same Side Corner Rectangle 4"/>
            <p:cNvSpPr/>
            <p:nvPr/>
          </p:nvSpPr>
          <p:spPr>
            <a:xfrm>
              <a:off x="38880" y="2469157"/>
              <a:ext cx="1507200" cy="757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2497052"/>
            <a:ext cx="83293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Most </a:t>
            </a:r>
            <a:r>
              <a:rPr lang="en-GB" dirty="0"/>
              <a:t>systems require a set of basic facilities that are used by different parts of the system.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requirements are not defined in detail until an increment is to be implemented, it can be hard to identify common facilities that are needed by all increments.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09169" y="2485743"/>
            <a:ext cx="696305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27131" y="4072056"/>
            <a:ext cx="1584960" cy="796316"/>
            <a:chOff x="0" y="2430277"/>
            <a:chExt cx="1584960" cy="796316"/>
          </a:xfrm>
        </p:grpSpPr>
        <p:sp>
          <p:nvSpPr>
            <p:cNvPr id="15" name="Round Same Side Corner Rectangle 14"/>
            <p:cNvSpPr/>
            <p:nvPr/>
          </p:nvSpPr>
          <p:spPr>
            <a:xfrm>
              <a:off x="0" y="2430277"/>
              <a:ext cx="1584960" cy="796316"/>
            </a:xfrm>
            <a:prstGeom prst="round2SameRect">
              <a:avLst>
                <a:gd name="adj1" fmla="val 1667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3">
                <a:hueOff val="5625132"/>
                <a:satOff val="-8440"/>
                <a:lumOff val="-1373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 Same Side Corner Rectangle 4"/>
            <p:cNvSpPr/>
            <p:nvPr/>
          </p:nvSpPr>
          <p:spPr>
            <a:xfrm>
              <a:off x="38880" y="2469157"/>
              <a:ext cx="1507200" cy="75743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60847" y="4926024"/>
            <a:ext cx="83293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 essence of iterative processes is that the specification is developed in conjunction with the software.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this conflicts with the procurement model of many organizations, where the complete system specification is part of the system development contract.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25686" y="4868372"/>
            <a:ext cx="69630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82972" y="1932259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7131" y="4072055"/>
            <a:ext cx="1622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Development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Boehm’s spiral model</a:t>
            </a:r>
            <a:endParaRPr lang="en-GB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1"/>
                </a:solidFill>
              </a:rPr>
              <a:t>Process is represented as a spiral </a:t>
            </a:r>
            <a:r>
              <a:rPr lang="en-GB" dirty="0" smtClean="0"/>
              <a:t>rather than as a sequence of activities with backtracking.</a:t>
            </a:r>
          </a:p>
          <a:p>
            <a:r>
              <a:rPr lang="en-GB" dirty="0" smtClean="0"/>
              <a:t>Each loop in the </a:t>
            </a:r>
            <a:r>
              <a:rPr lang="en-GB" dirty="0" smtClean="0">
                <a:solidFill>
                  <a:schemeClr val="accent1"/>
                </a:solidFill>
              </a:rPr>
              <a:t>spiral represents a phase </a:t>
            </a:r>
            <a:r>
              <a:rPr lang="en-GB" dirty="0" smtClean="0"/>
              <a:t>in the process. 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No fixed phases </a:t>
            </a:r>
            <a:r>
              <a:rPr lang="en-GB" dirty="0" smtClean="0"/>
              <a:t>such as specification or design - loops in the spiral are chosen depending on what is required.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Risks are explicitly assessed </a:t>
            </a:r>
            <a:r>
              <a:rPr lang="en-GB" dirty="0" smtClean="0"/>
              <a:t>and resolved throughout the process.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Boehm’s spiral model of the software process </a:t>
            </a:r>
            <a:endParaRPr lang="en-US" dirty="0" smtClean="0"/>
          </a:p>
        </p:txBody>
      </p:sp>
      <p:pic>
        <p:nvPicPr>
          <p:cNvPr id="4" name="Picture 3" descr="2.11 Spiral-model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4263" y="1603049"/>
            <a:ext cx="6986169" cy="475330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7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Spiral model sectors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461029" y="1600994"/>
            <a:ext cx="44388" cy="45720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925" y="3886994"/>
            <a:ext cx="7838983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 rot="10800000">
            <a:off x="1317517" y="1663684"/>
            <a:ext cx="2117777" cy="1947183"/>
            <a:chOff x="422224" y="1775075"/>
            <a:chExt cx="1803740" cy="1833487"/>
          </a:xfrm>
        </p:grpSpPr>
        <p:sp>
          <p:nvSpPr>
            <p:cNvPr id="27" name="Rounded Rectangle 26"/>
            <p:cNvSpPr/>
            <p:nvPr/>
          </p:nvSpPr>
          <p:spPr>
            <a:xfrm>
              <a:off x="422224" y="1775075"/>
              <a:ext cx="1803740" cy="1559843"/>
            </a:xfrm>
            <a:prstGeom prst="roundRect">
              <a:avLst>
                <a:gd name="adj" fmla="val 9081"/>
              </a:avLst>
            </a:prstGeom>
            <a:noFill/>
            <a:ln w="12700" cap="flat" cmpd="sng" algn="ctr">
              <a:solidFill>
                <a:srgbClr val="A7D53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0800000">
              <a:off x="422224" y="3193516"/>
              <a:ext cx="1803740" cy="415046"/>
            </a:xfrm>
            <a:prstGeom prst="rect">
              <a:avLst/>
            </a:prstGeom>
            <a:solidFill>
              <a:srgbClr val="A7D535"/>
            </a:solidFill>
            <a:ln w="12700" cap="flat" cmpd="sng" algn="ctr">
              <a:solidFill>
                <a:srgbClr val="A7D53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Objective setting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023375" y="2151277"/>
            <a:ext cx="241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Specific objectives for the phase are identified.</a:t>
            </a:r>
          </a:p>
        </p:txBody>
      </p:sp>
      <p:grpSp>
        <p:nvGrpSpPr>
          <p:cNvPr id="30" name="Group 29"/>
          <p:cNvGrpSpPr/>
          <p:nvPr/>
        </p:nvGrpSpPr>
        <p:grpSpPr>
          <a:xfrm rot="10800000">
            <a:off x="5403410" y="1678724"/>
            <a:ext cx="2117777" cy="1947183"/>
            <a:chOff x="422224" y="1775075"/>
            <a:chExt cx="1803740" cy="1833487"/>
          </a:xfrm>
        </p:grpSpPr>
        <p:sp>
          <p:nvSpPr>
            <p:cNvPr id="31" name="Rounded Rectangle 30"/>
            <p:cNvSpPr/>
            <p:nvPr/>
          </p:nvSpPr>
          <p:spPr>
            <a:xfrm>
              <a:off x="422224" y="1775075"/>
              <a:ext cx="1803740" cy="1559843"/>
            </a:xfrm>
            <a:prstGeom prst="roundRect">
              <a:avLst>
                <a:gd name="adj" fmla="val 9081"/>
              </a:avLst>
            </a:prstGeom>
            <a:noFill/>
            <a:ln w="12700" cap="flat" cmpd="sng" algn="ctr">
              <a:solidFill>
                <a:srgbClr val="A7D53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10800000">
              <a:off x="422224" y="3193516"/>
              <a:ext cx="1803740" cy="415046"/>
            </a:xfrm>
            <a:prstGeom prst="rect">
              <a:avLst/>
            </a:prstGeom>
            <a:solidFill>
              <a:srgbClr val="6AD8CB"/>
            </a:solidFill>
            <a:ln w="12700" cap="flat" cmpd="sng" algn="ctr">
              <a:solidFill>
                <a:srgbClr val="A7D53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Risk assessment and reduction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920070" y="2168963"/>
            <a:ext cx="26011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Risks are assessed and activities put in place to reduce the key risks.</a:t>
            </a:r>
          </a:p>
        </p:txBody>
      </p:sp>
      <p:grpSp>
        <p:nvGrpSpPr>
          <p:cNvPr id="35" name="Group 34"/>
          <p:cNvGrpSpPr/>
          <p:nvPr/>
        </p:nvGrpSpPr>
        <p:grpSpPr>
          <a:xfrm rot="10800000">
            <a:off x="1317516" y="4147527"/>
            <a:ext cx="2117777" cy="1947183"/>
            <a:chOff x="422224" y="1775075"/>
            <a:chExt cx="1803740" cy="1833487"/>
          </a:xfrm>
        </p:grpSpPr>
        <p:sp>
          <p:nvSpPr>
            <p:cNvPr id="38" name="Rounded Rectangle 37"/>
            <p:cNvSpPr/>
            <p:nvPr/>
          </p:nvSpPr>
          <p:spPr>
            <a:xfrm>
              <a:off x="422224" y="1775075"/>
              <a:ext cx="1803740" cy="1559843"/>
            </a:xfrm>
            <a:prstGeom prst="roundRect">
              <a:avLst>
                <a:gd name="adj" fmla="val 9081"/>
              </a:avLst>
            </a:prstGeom>
            <a:noFill/>
            <a:ln w="12700" cap="flat" cmpd="sng" algn="ctr">
              <a:solidFill>
                <a:srgbClr val="A7D53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 rot="10800000">
              <a:off x="422224" y="3193516"/>
              <a:ext cx="1803740" cy="415046"/>
            </a:xfrm>
            <a:prstGeom prst="rect">
              <a:avLst/>
            </a:prstGeom>
            <a:solidFill>
              <a:srgbClr val="FD9850"/>
            </a:solidFill>
            <a:ln w="12700" cap="flat" cmpd="sng" algn="ctr">
              <a:solidFill>
                <a:srgbClr val="A7D53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Development and validation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89353" y="4592769"/>
            <a:ext cx="26741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development model for the system is chosen  which can be any of the generic models.</a:t>
            </a:r>
          </a:p>
        </p:txBody>
      </p:sp>
      <p:grpSp>
        <p:nvGrpSpPr>
          <p:cNvPr id="41" name="Group 40"/>
          <p:cNvGrpSpPr/>
          <p:nvPr/>
        </p:nvGrpSpPr>
        <p:grpSpPr>
          <a:xfrm rot="10800000">
            <a:off x="5402980" y="4173248"/>
            <a:ext cx="2117777" cy="1947183"/>
            <a:chOff x="422224" y="1775075"/>
            <a:chExt cx="1803740" cy="1833487"/>
          </a:xfrm>
        </p:grpSpPr>
        <p:sp>
          <p:nvSpPr>
            <p:cNvPr id="42" name="Rounded Rectangle 41"/>
            <p:cNvSpPr/>
            <p:nvPr/>
          </p:nvSpPr>
          <p:spPr>
            <a:xfrm>
              <a:off x="422224" y="1775075"/>
              <a:ext cx="1803740" cy="1559843"/>
            </a:xfrm>
            <a:prstGeom prst="roundRect">
              <a:avLst>
                <a:gd name="adj" fmla="val 9081"/>
              </a:avLst>
            </a:prstGeom>
            <a:noFill/>
            <a:ln w="12700" cap="flat" cmpd="sng" algn="ctr">
              <a:solidFill>
                <a:srgbClr val="A7D53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10800000">
              <a:off x="422224" y="3193516"/>
              <a:ext cx="1803740" cy="415046"/>
            </a:xfrm>
            <a:prstGeom prst="rect">
              <a:avLst/>
            </a:prstGeom>
            <a:solidFill>
              <a:srgbClr val="54D289"/>
            </a:solidFill>
            <a:ln w="12700" cap="flat" cmpd="sng" algn="ctr">
              <a:solidFill>
                <a:srgbClr val="A7D53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Planning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007726" y="4612608"/>
            <a:ext cx="2487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project is reviewed and the next phase of the spiral is planned.</a:t>
            </a:r>
          </a:p>
        </p:txBody>
      </p:sp>
    </p:spTree>
    <p:extLst>
      <p:ext uri="{BB962C8B-B14F-4D97-AF65-F5344CB8AC3E}">
        <p14:creationId xmlns:p14="http://schemas.microsoft.com/office/powerpoint/2010/main" val="22926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Spiral model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4913" cy="4525963"/>
          </a:xfrm>
        </p:spPr>
        <p:txBody>
          <a:bodyPr/>
          <a:lstStyle/>
          <a:p>
            <a:r>
              <a:rPr lang="en-US" dirty="0" smtClean="0"/>
              <a:t>Spiral model has been very influential in helping people think about iteration in software processes and introducing </a:t>
            </a:r>
            <a:r>
              <a:rPr lang="en-US" dirty="0" smtClean="0">
                <a:solidFill>
                  <a:schemeClr val="accent1"/>
                </a:solidFill>
              </a:rPr>
              <a:t>the risk-driven approach</a:t>
            </a:r>
            <a:r>
              <a:rPr lang="en-US" dirty="0" smtClean="0"/>
              <a:t> to development.</a:t>
            </a:r>
          </a:p>
          <a:p>
            <a:r>
              <a:rPr lang="en-US" dirty="0" smtClean="0"/>
              <a:t>In practice, however, </a:t>
            </a:r>
            <a:r>
              <a:rPr lang="en-US" dirty="0" smtClean="0">
                <a:solidFill>
                  <a:schemeClr val="accent1"/>
                </a:solidFill>
              </a:rPr>
              <a:t>the model is rarely used</a:t>
            </a:r>
            <a:r>
              <a:rPr lang="en-US" dirty="0" smtClean="0"/>
              <a:t> as published for practical software development.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edtechnowdotnet.files.wordpress.com/2013/02/conversation-3-learn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591" y="1834954"/>
            <a:ext cx="2932799" cy="128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65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Rational Unified Process</a:t>
            </a:r>
            <a:endParaRPr lang="en-US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3015"/>
            <a:ext cx="8229600" cy="4525963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chemeClr val="accent1"/>
                </a:solidFill>
              </a:rPr>
              <a:t>modern generic process </a:t>
            </a:r>
            <a:r>
              <a:rPr lang="en-US" dirty="0" smtClean="0"/>
              <a:t>derived from the work on the UML and associated process.</a:t>
            </a:r>
          </a:p>
          <a:p>
            <a:r>
              <a:rPr lang="en-US" dirty="0" smtClean="0"/>
              <a:t>Brings together aspects of the </a:t>
            </a:r>
            <a:r>
              <a:rPr lang="en-US" dirty="0" smtClean="0">
                <a:solidFill>
                  <a:schemeClr val="accent1"/>
                </a:solidFill>
              </a:rPr>
              <a:t>3 generic process models</a:t>
            </a:r>
            <a:r>
              <a:rPr lang="en-US" dirty="0" smtClean="0"/>
              <a:t>.</a:t>
            </a:r>
          </a:p>
          <a:p>
            <a:r>
              <a:rPr lang="en-US" dirty="0" smtClean="0"/>
              <a:t>Normally described from 3 perspectives</a:t>
            </a:r>
          </a:p>
          <a:p>
            <a:pPr lvl="1"/>
            <a:r>
              <a:rPr lang="en-US" dirty="0" smtClean="0"/>
              <a:t>A </a:t>
            </a:r>
            <a:r>
              <a:rPr lang="en-US" dirty="0" smtClean="0">
                <a:solidFill>
                  <a:schemeClr val="accent1"/>
                </a:solidFill>
              </a:rPr>
              <a:t>dynamic</a:t>
            </a:r>
            <a:r>
              <a:rPr lang="en-US" dirty="0" smtClean="0"/>
              <a:t> perspective that shows phases over time;</a:t>
            </a:r>
          </a:p>
          <a:p>
            <a:pPr lvl="1"/>
            <a:r>
              <a:rPr lang="en-US" dirty="0" smtClean="0"/>
              <a:t>A </a:t>
            </a:r>
            <a:r>
              <a:rPr lang="en-US" dirty="0" smtClean="0">
                <a:solidFill>
                  <a:schemeClr val="accent1"/>
                </a:solidFill>
              </a:rPr>
              <a:t>static</a:t>
            </a:r>
            <a:r>
              <a:rPr lang="en-US" dirty="0" smtClean="0"/>
              <a:t> perspective that shows process activities;</a:t>
            </a:r>
          </a:p>
          <a:p>
            <a:pPr lvl="1"/>
            <a:r>
              <a:rPr lang="en-US" dirty="0" smtClean="0"/>
              <a:t>A </a:t>
            </a:r>
            <a:r>
              <a:rPr lang="en-US" dirty="0" smtClean="0">
                <a:solidFill>
                  <a:schemeClr val="accent1"/>
                </a:solidFill>
              </a:rPr>
              <a:t>proactive</a:t>
            </a:r>
            <a:r>
              <a:rPr lang="en-US" dirty="0" smtClean="0"/>
              <a:t> perspective that suggests good practice.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1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Phases in the Rational Unified Process </a:t>
            </a:r>
            <a:endParaRPr lang="en-US" dirty="0" smtClean="0"/>
          </a:p>
        </p:txBody>
      </p:sp>
      <p:pic>
        <p:nvPicPr>
          <p:cNvPr id="4" name="Picture 3" descr="2.12 RUP phases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4136" y="2864114"/>
            <a:ext cx="7968480" cy="183156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2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RUP phases</a:t>
            </a:r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Inception</a:t>
            </a:r>
          </a:p>
          <a:p>
            <a:pPr lvl="1"/>
            <a:r>
              <a:rPr lang="en-US" dirty="0" smtClean="0"/>
              <a:t>Establish the </a:t>
            </a:r>
            <a:r>
              <a:rPr lang="en-US" dirty="0" smtClean="0">
                <a:solidFill>
                  <a:schemeClr val="accent1"/>
                </a:solidFill>
              </a:rPr>
              <a:t>business case </a:t>
            </a:r>
            <a:r>
              <a:rPr lang="en-US" dirty="0" smtClean="0"/>
              <a:t>for the system.</a:t>
            </a:r>
          </a:p>
          <a:p>
            <a:r>
              <a:rPr lang="en-US" dirty="0" smtClean="0"/>
              <a:t>Elaboration</a:t>
            </a:r>
          </a:p>
          <a:p>
            <a:pPr lvl="1"/>
            <a:r>
              <a:rPr lang="en-US" dirty="0" smtClean="0"/>
              <a:t>Develop an </a:t>
            </a:r>
            <a:r>
              <a:rPr lang="en-US" dirty="0" smtClean="0">
                <a:solidFill>
                  <a:schemeClr val="accent1"/>
                </a:solidFill>
              </a:rPr>
              <a:t>understanding of the problem domain </a:t>
            </a:r>
            <a:r>
              <a:rPr lang="en-US" dirty="0" smtClean="0"/>
              <a:t>and the system architecture.</a:t>
            </a:r>
          </a:p>
          <a:p>
            <a:r>
              <a:rPr lang="en-US" dirty="0" smtClean="0"/>
              <a:t>Construction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System design</a:t>
            </a:r>
            <a:r>
              <a:rPr lang="en-US" dirty="0" smtClean="0"/>
              <a:t>, programming and testing.</a:t>
            </a:r>
          </a:p>
          <a:p>
            <a:r>
              <a:rPr lang="en-US" dirty="0" smtClean="0"/>
              <a:t>Transition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Deploy the system </a:t>
            </a:r>
            <a:r>
              <a:rPr lang="en-US" dirty="0" smtClean="0"/>
              <a:t>in its operating environment.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6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RUP iteration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In-phase iteration</a:t>
            </a:r>
          </a:p>
          <a:p>
            <a:pPr lvl="1"/>
            <a:r>
              <a:rPr lang="en-US" dirty="0" smtClean="0"/>
              <a:t>Each phase is </a:t>
            </a:r>
            <a:r>
              <a:rPr lang="en-US" dirty="0" smtClean="0">
                <a:solidFill>
                  <a:schemeClr val="accent1"/>
                </a:solidFill>
              </a:rPr>
              <a:t>iterative with results </a:t>
            </a:r>
            <a:r>
              <a:rPr lang="en-US" dirty="0" smtClean="0"/>
              <a:t>developed incrementally.</a:t>
            </a:r>
          </a:p>
          <a:p>
            <a:r>
              <a:rPr lang="en-US" dirty="0" smtClean="0"/>
              <a:t>Cross-phase iteration</a:t>
            </a:r>
          </a:p>
          <a:p>
            <a:pPr lvl="1"/>
            <a:r>
              <a:rPr lang="en-US" dirty="0" smtClean="0"/>
              <a:t>As shown by the loop in the RUP model, </a:t>
            </a:r>
            <a:r>
              <a:rPr lang="en-US" dirty="0" smtClean="0">
                <a:solidFill>
                  <a:schemeClr val="accent1"/>
                </a:solidFill>
              </a:rPr>
              <a:t>the whole set of phases may be enacted incrementally.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Static workflows in the Rational Unified Process</a:t>
            </a:r>
            <a:endParaRPr lang="en-US" dirty="0" smtClean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804568"/>
              </p:ext>
            </p:extLst>
          </p:nvPr>
        </p:nvGraphicFramePr>
        <p:xfrm>
          <a:off x="861369" y="1837356"/>
          <a:ext cx="7367218" cy="421511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27377"/>
                <a:gridCol w="5039841"/>
              </a:tblGrid>
              <a:tr h="46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Workflow</a:t>
                      </a:r>
                      <a:endParaRPr lang="en-GB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9144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GB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91440" marB="91440"/>
                </a:tc>
              </a:tr>
              <a:tr h="6141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modelling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business processes are modelled using business use cases.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</a:tr>
              <a:tr h="8727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Requirements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Actors who interact with the system are identified and use cases are developed to model the system requirements.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</a:tr>
              <a:tr h="8727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 and design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design model is created and documented using architectural models, component models, object models and sequence models.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</a:tr>
              <a:tr h="13899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components in the system are implemented and structured into implementation sub-systems. Automatic code generation from design models helps accelerate this process.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0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Plan-driven and agile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Plan-driven processes are processes where all of the process activities are planned in advance and progress is measured against this plan. </a:t>
            </a:r>
          </a:p>
          <a:p>
            <a:r>
              <a:rPr lang="en-GB" dirty="0" smtClean="0"/>
              <a:t>In agile processes, planning is incremental and it is easier to change the process to reflect changing customer requirements. </a:t>
            </a:r>
          </a:p>
          <a:p>
            <a:r>
              <a:rPr lang="en-GB" dirty="0" smtClean="0"/>
              <a:t>In practice, most practical processes include elements of both plan-driven and agile approaches. </a:t>
            </a:r>
          </a:p>
          <a:p>
            <a:r>
              <a:rPr lang="en-GB" dirty="0" smtClean="0"/>
              <a:t>There are no right or wrong software processes.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Chapter 2 Software Processes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30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Static workflows in the Rational Unified Process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526188"/>
              </p:ext>
            </p:extLst>
          </p:nvPr>
        </p:nvGraphicFramePr>
        <p:xfrm>
          <a:off x="457200" y="2005500"/>
          <a:ext cx="8229600" cy="3302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31616"/>
                <a:gridCol w="599798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Workflow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 is an iterative process that is carried out in conjunction with implementation. System testing follows the completion of the implementation.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Deployment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product release is created, distributed to users and installed in their workplace.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Configuration and change management</a:t>
                      </a:r>
                      <a:endParaRPr lang="en-GB"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supporting workflow managed changes to the </a:t>
                      </a: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management</a:t>
                      </a:r>
                      <a:endParaRPr lang="en-GB"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supporting workflow manages the system </a:t>
                      </a: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workflow is concerned with making appropriate software tools available to the software development team.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3025" marR="73025" marT="0" marB="91440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RUP good practice</a:t>
            </a: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 software iteratively</a:t>
            </a:r>
          </a:p>
          <a:p>
            <a:pPr lvl="1"/>
            <a:r>
              <a:rPr lang="en-US" dirty="0" smtClean="0"/>
              <a:t>Plan increments based on customer priorities and </a:t>
            </a:r>
            <a:r>
              <a:rPr lang="en-US" dirty="0" smtClean="0">
                <a:solidFill>
                  <a:schemeClr val="accent1"/>
                </a:solidFill>
              </a:rPr>
              <a:t>deliver highest priority increments first.</a:t>
            </a:r>
          </a:p>
          <a:p>
            <a:r>
              <a:rPr lang="en-US" dirty="0" smtClean="0"/>
              <a:t>Manage requirements</a:t>
            </a:r>
          </a:p>
          <a:p>
            <a:pPr lvl="1"/>
            <a:r>
              <a:rPr lang="en-US" dirty="0" smtClean="0"/>
              <a:t>Explicitly </a:t>
            </a:r>
            <a:r>
              <a:rPr lang="en-US" dirty="0" smtClean="0">
                <a:solidFill>
                  <a:schemeClr val="accent1"/>
                </a:solidFill>
              </a:rPr>
              <a:t>document customer requirements </a:t>
            </a:r>
            <a:r>
              <a:rPr lang="en-US" dirty="0" smtClean="0"/>
              <a:t>and keep track of changes to these requirements.</a:t>
            </a:r>
          </a:p>
          <a:p>
            <a:r>
              <a:rPr lang="en-US" dirty="0" smtClean="0"/>
              <a:t>Use component-based architectures</a:t>
            </a:r>
          </a:p>
          <a:p>
            <a:pPr lvl="1"/>
            <a:r>
              <a:rPr lang="en-US" dirty="0" smtClean="0"/>
              <a:t>Organize the system architecture as a set of </a:t>
            </a:r>
            <a:r>
              <a:rPr lang="en-US" dirty="0" smtClean="0">
                <a:solidFill>
                  <a:schemeClr val="accent1"/>
                </a:solidFill>
              </a:rPr>
              <a:t>reusable components.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RUP good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Visually model software</a:t>
            </a:r>
          </a:p>
          <a:p>
            <a:pPr lvl="1"/>
            <a:r>
              <a:rPr lang="en-US" dirty="0" smtClean="0"/>
              <a:t>Use graphical UML models to present </a:t>
            </a:r>
            <a:r>
              <a:rPr lang="en-US" dirty="0" smtClean="0">
                <a:solidFill>
                  <a:schemeClr val="accent1"/>
                </a:solidFill>
              </a:rPr>
              <a:t>static and dynamic views </a:t>
            </a:r>
            <a:r>
              <a:rPr lang="en-US" dirty="0" smtClean="0"/>
              <a:t>of the software.</a:t>
            </a:r>
          </a:p>
          <a:p>
            <a:r>
              <a:rPr lang="en-US" dirty="0" smtClean="0"/>
              <a:t>Verify software quality</a:t>
            </a:r>
          </a:p>
          <a:p>
            <a:pPr lvl="1"/>
            <a:r>
              <a:rPr lang="en-US" dirty="0" smtClean="0"/>
              <a:t>Ensure that the software meet’s </a:t>
            </a:r>
            <a:r>
              <a:rPr lang="en-US" dirty="0" smtClean="0">
                <a:solidFill>
                  <a:schemeClr val="accent1"/>
                </a:solidFill>
              </a:rPr>
              <a:t>organizational quality standards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Control changes to software</a:t>
            </a:r>
          </a:p>
          <a:p>
            <a:pPr lvl="1"/>
            <a:r>
              <a:rPr lang="en-US" dirty="0" smtClean="0"/>
              <a:t>Manage software changes using a </a:t>
            </a:r>
            <a:r>
              <a:rPr lang="en-US" dirty="0" smtClean="0">
                <a:solidFill>
                  <a:schemeClr val="accent1"/>
                </a:solidFill>
              </a:rPr>
              <a:t>change management system </a:t>
            </a:r>
            <a:r>
              <a:rPr lang="en-US" dirty="0" smtClean="0"/>
              <a:t>and configuration management tools.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points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236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Processes should include activities to cope with change. This may involve a </a:t>
            </a:r>
            <a:r>
              <a:rPr lang="en-GB" dirty="0" smtClean="0">
                <a:solidFill>
                  <a:schemeClr val="accent1"/>
                </a:solidFill>
              </a:rPr>
              <a:t>prototyping phase</a:t>
            </a:r>
            <a:r>
              <a:rPr lang="en-GB" dirty="0" smtClean="0"/>
              <a:t> that helps avoid poor decisions on requirements and design.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2841343"/>
            <a:ext cx="82296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7200" y="2992864"/>
            <a:ext cx="863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 may be structured for </a:t>
            </a:r>
            <a:r>
              <a:rPr lang="en-GB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iterative development </a:t>
            </a: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delivery so that changes may be made without disrupting the system as a whole.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4545674"/>
            <a:ext cx="812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Rational Unified Process is a </a:t>
            </a:r>
            <a:r>
              <a:rPr lang="en-GB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generic process model </a:t>
            </a: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 organized into phases </a:t>
            </a:r>
            <a:r>
              <a:rPr lang="en-GB" sz="2400" dirty="0" smtClean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separates activities </a:t>
            </a:r>
            <a:r>
              <a:rPr lang="en-GB" sz="2400" dirty="0" smtClean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2400" dirty="0">
                <a:solidFill>
                  <a:srgbClr val="464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phases.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209486"/>
            <a:ext cx="82296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0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www.tutorialspoint.com/sdlc/sdlc_waterfall_model.htm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www.seguetech.com/blog/2013/07/05/waterfall-vs-agile-right-development-methodology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https://axiosdev.wordpress.com/2012/11/26/agile-or-incremental-software-development-which-is-better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www.tutorialspoint.com/sdlc/sdlc_software_prototyping.htm</a:t>
            </a:r>
            <a:endParaRPr lang="en-US" dirty="0" smtClean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www.tutorialspoint.com/sdlc/sdlc_spiral_model.htm</a:t>
            </a:r>
            <a:endParaRPr lang="en-US" dirty="0" smtClean="0"/>
          </a:p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www.agilemodeling.com/essays/agileModelingRUP.htm</a:t>
            </a:r>
            <a:endParaRPr lang="en-US" dirty="0" smtClean="0"/>
          </a:p>
          <a:p>
            <a:r>
              <a:rPr lang="en-US" dirty="0"/>
              <a:t>http://www.techterms.com/definition/rup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0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720" y="2636521"/>
            <a:ext cx="4602480" cy="1742440"/>
          </a:xfrm>
        </p:spPr>
        <p:txBody>
          <a:bodyPr/>
          <a:lstStyle/>
          <a:p>
            <a:pPr marL="0" indent="0">
              <a:buNone/>
            </a:pPr>
            <a:r>
              <a:rPr lang="en-US" sz="6600" dirty="0" smtClean="0"/>
              <a:t>Thank You</a:t>
            </a:r>
            <a:endParaRPr lang="en-US" sz="6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process of prototype development</a:t>
            </a:r>
            <a:br>
              <a:rPr lang="en-GB" dirty="0" smtClean="0"/>
            </a:b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2662" y="2324680"/>
            <a:ext cx="1747520" cy="6807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Prototype Objectives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76518" y="2324680"/>
            <a:ext cx="1747520" cy="6807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Define prototype functionality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00375" y="2324680"/>
            <a:ext cx="1747520" cy="6807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prototype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69827" y="2324680"/>
            <a:ext cx="1747520" cy="6807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Evaluate prototype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2287" y="4184161"/>
            <a:ext cx="1391104" cy="5750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Prototyping Plan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08386" y="4471678"/>
            <a:ext cx="914400" cy="46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5" name="Rectangle 14"/>
          <p:cNvSpPr/>
          <p:nvPr/>
        </p:nvSpPr>
        <p:spPr>
          <a:xfrm>
            <a:off x="2817781" y="4193552"/>
            <a:ext cx="1391104" cy="5750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Outline definition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88285" y="4184163"/>
            <a:ext cx="1391104" cy="5750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Executable prototype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43349" y="4193551"/>
            <a:ext cx="1391104" cy="5750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Report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191385" y="4490462"/>
            <a:ext cx="914400" cy="46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487715" y="4485766"/>
            <a:ext cx="748145" cy="46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217839" y="2996009"/>
            <a:ext cx="0" cy="1188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513333" y="3005400"/>
            <a:ext cx="0" cy="1188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700244" y="3005400"/>
            <a:ext cx="0" cy="1188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887155" y="3005400"/>
            <a:ext cx="0" cy="1188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prototyping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4409" y="3256679"/>
            <a:ext cx="1171852" cy="126063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76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72894" y="4512956"/>
            <a:ext cx="30763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closer match to users’ real needs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Notched Right Arrow 35"/>
          <p:cNvSpPr/>
          <p:nvPr/>
        </p:nvSpPr>
        <p:spPr>
          <a:xfrm>
            <a:off x="1883538" y="1615169"/>
            <a:ext cx="2860823" cy="638503"/>
          </a:xfrm>
          <a:prstGeom prst="notchedRightArrow">
            <a:avLst>
              <a:gd name="adj1" fmla="val 52160"/>
              <a:gd name="adj2" fmla="val 16515"/>
            </a:avLst>
          </a:pr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System Usability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Notched Right Arrow 39"/>
          <p:cNvSpPr/>
          <p:nvPr/>
        </p:nvSpPr>
        <p:spPr>
          <a:xfrm>
            <a:off x="1883536" y="2520467"/>
            <a:ext cx="2860823" cy="638503"/>
          </a:xfrm>
          <a:prstGeom prst="notchedRightArrow">
            <a:avLst>
              <a:gd name="adj1" fmla="val 52160"/>
              <a:gd name="adj2" fmla="val 16515"/>
            </a:avLst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design quality.</a:t>
            </a:r>
          </a:p>
        </p:txBody>
      </p:sp>
      <p:sp>
        <p:nvSpPr>
          <p:cNvPr id="41" name="Notched Right Arrow 40"/>
          <p:cNvSpPr/>
          <p:nvPr/>
        </p:nvSpPr>
        <p:spPr>
          <a:xfrm>
            <a:off x="1883537" y="3434280"/>
            <a:ext cx="2860823" cy="638503"/>
          </a:xfrm>
          <a:prstGeom prst="notchedRightArrow">
            <a:avLst>
              <a:gd name="adj1" fmla="val 52160"/>
              <a:gd name="adj2" fmla="val 16515"/>
            </a:avLst>
          </a:prstGeom>
          <a:noFill/>
          <a:ln w="3810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maintainability.</a:t>
            </a:r>
          </a:p>
        </p:txBody>
      </p:sp>
      <p:sp>
        <p:nvSpPr>
          <p:cNvPr id="42" name="Notched Right Arrow 41"/>
          <p:cNvSpPr/>
          <p:nvPr/>
        </p:nvSpPr>
        <p:spPr>
          <a:xfrm>
            <a:off x="1883535" y="4348093"/>
            <a:ext cx="2860823" cy="638503"/>
          </a:xfrm>
          <a:prstGeom prst="notchedRightArrow">
            <a:avLst>
              <a:gd name="adj1" fmla="val 52160"/>
              <a:gd name="adj2" fmla="val 16515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Notched Right Arrow 42"/>
          <p:cNvSpPr/>
          <p:nvPr/>
        </p:nvSpPr>
        <p:spPr>
          <a:xfrm>
            <a:off x="1883534" y="5363196"/>
            <a:ext cx="2860823" cy="638503"/>
          </a:xfrm>
          <a:prstGeom prst="notchedRightArrow">
            <a:avLst>
              <a:gd name="adj1" fmla="val 52160"/>
              <a:gd name="adj2" fmla="val 16515"/>
            </a:avLst>
          </a:prstGeom>
          <a:noFill/>
          <a:ln w="38100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development effort.</a:t>
            </a:r>
          </a:p>
        </p:txBody>
      </p:sp>
    </p:spTree>
    <p:extLst>
      <p:ext uri="{BB962C8B-B14F-4D97-AF65-F5344CB8AC3E}">
        <p14:creationId xmlns:p14="http://schemas.microsoft.com/office/powerpoint/2010/main" val="419146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Software process models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17776986"/>
              </p:ext>
            </p:extLst>
          </p:nvPr>
        </p:nvGraphicFramePr>
        <p:xfrm>
          <a:off x="685014" y="1566681"/>
          <a:ext cx="7403184" cy="4353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2888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Waterfall model phases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389668" y="6375367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5027540"/>
              </p:ext>
            </p:extLst>
          </p:nvPr>
        </p:nvGraphicFramePr>
        <p:xfrm>
          <a:off x="527901" y="1057634"/>
          <a:ext cx="7356049" cy="4834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Waterfall 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4960" y="3573129"/>
            <a:ext cx="3749040" cy="2811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207618"/>
            <a:ext cx="5394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main drawback of the waterfall model is the difficulty of accommodating change after the process is underway. In principle, a phase has to be complete before moving onto the next phase.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Waterfall model problems</a:t>
            </a:r>
            <a:endParaRPr lang="en-GB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6080" y="1736889"/>
            <a:ext cx="6052426" cy="2533453"/>
          </a:xfrm>
        </p:spPr>
        <p:txBody>
          <a:bodyPr/>
          <a:lstStyle/>
          <a:p>
            <a:r>
              <a:rPr lang="en-GB" dirty="0" smtClean="0"/>
              <a:t>Difficult </a:t>
            </a:r>
            <a:r>
              <a:rPr lang="en-GB" dirty="0"/>
              <a:t>to respond to </a:t>
            </a:r>
            <a:r>
              <a:rPr lang="en-GB" dirty="0">
                <a:solidFill>
                  <a:schemeClr val="accent1"/>
                </a:solidFill>
              </a:rPr>
              <a:t>changing customer </a:t>
            </a:r>
            <a:r>
              <a:rPr lang="en-GB" dirty="0" smtClean="0">
                <a:solidFill>
                  <a:schemeClr val="accent1"/>
                </a:solidFill>
              </a:rPr>
              <a:t>requirements</a:t>
            </a:r>
          </a:p>
          <a:p>
            <a:pPr lvl="1"/>
            <a:r>
              <a:rPr lang="en-GB" dirty="0"/>
              <a:t>Therefore, this model is only appropriate when the requirements are well-understood and changes will be fairly limited during the design process. </a:t>
            </a:r>
          </a:p>
          <a:p>
            <a:pPr lvl="1"/>
            <a:r>
              <a:rPr lang="en-GB" dirty="0"/>
              <a:t>Few business systems have stable requirements.</a:t>
            </a:r>
          </a:p>
          <a:p>
            <a:r>
              <a:rPr lang="en-GB" dirty="0" smtClean="0"/>
              <a:t>Suitable  large systems engineering projects where a system is </a:t>
            </a:r>
            <a:r>
              <a:rPr lang="en-GB" dirty="0" smtClean="0">
                <a:solidFill>
                  <a:schemeClr val="accent1"/>
                </a:solidFill>
              </a:rPr>
              <a:t>developed at several sites</a:t>
            </a:r>
            <a:r>
              <a:rPr lang="en-GB" dirty="0" smtClean="0"/>
              <a:t>.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/>
              <a:t>In those circumstances, the plan-driven nature of the waterfall model helps coordinate the work. </a:t>
            </a:r>
          </a:p>
          <a:p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937" y="1829095"/>
            <a:ext cx="1730702" cy="1730702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>
            <a:off x="6448110" y="3791341"/>
            <a:ext cx="2430356" cy="1938309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7433768" y="5168455"/>
            <a:ext cx="461665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Fixed Scope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293592">
            <a:off x="8136283" y="3686888"/>
            <a:ext cx="461665" cy="16825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Estimated Time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3128706">
            <a:off x="6690070" y="3853366"/>
            <a:ext cx="461665" cy="165686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Estimated Cost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Incremental development </a:t>
            </a:r>
            <a:br>
              <a:rPr lang="en-GB" dirty="0" smtClean="0"/>
            </a:b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Chapter 2 Software Processes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63" name="Group 15362"/>
          <p:cNvGrpSpPr/>
          <p:nvPr/>
        </p:nvGrpSpPr>
        <p:grpSpPr>
          <a:xfrm>
            <a:off x="888955" y="2209261"/>
            <a:ext cx="6623115" cy="3307879"/>
            <a:chOff x="989605" y="2235973"/>
            <a:chExt cx="6623115" cy="3307879"/>
          </a:xfrm>
        </p:grpSpPr>
        <p:sp>
          <p:nvSpPr>
            <p:cNvPr id="2" name="Rectangle 1"/>
            <p:cNvSpPr/>
            <p:nvPr/>
          </p:nvSpPr>
          <p:spPr>
            <a:xfrm>
              <a:off x="989605" y="3455141"/>
              <a:ext cx="1299275" cy="7824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Outline Description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65439" y="2235973"/>
              <a:ext cx="1885361" cy="33078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338816" y="2612116"/>
              <a:ext cx="1375423" cy="65987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Specification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349747" y="3665621"/>
              <a:ext cx="1392707" cy="65987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Development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320406" y="4662460"/>
              <a:ext cx="1375423" cy="65987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Validation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27359" y="2235973"/>
              <a:ext cx="1885361" cy="33078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00736" y="2612116"/>
              <a:ext cx="1300899" cy="6598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Initial Version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11667" y="3487387"/>
              <a:ext cx="1300899" cy="6598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34052" y="3608148"/>
              <a:ext cx="1300899" cy="6598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840409" y="3702507"/>
              <a:ext cx="1300899" cy="6598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Intermediate Versions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952851" y="4629823"/>
              <a:ext cx="1300899" cy="6598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Final Version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2288880" y="3842084"/>
              <a:ext cx="7765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4950800" y="2795264"/>
              <a:ext cx="7765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4950799" y="3817325"/>
              <a:ext cx="7765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950798" y="4839386"/>
              <a:ext cx="7765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950800" y="3082907"/>
              <a:ext cx="77655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950800" y="4115490"/>
              <a:ext cx="77655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950800" y="5003607"/>
              <a:ext cx="77655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3855720" y="3240021"/>
              <a:ext cx="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3860800" y="4288345"/>
              <a:ext cx="0" cy="365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4216400" y="3245307"/>
              <a:ext cx="0" cy="4572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4216400" y="4325498"/>
              <a:ext cx="0" cy="36576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SE9.thmx</Template>
  <TotalTime>12906</TotalTime>
  <Words>3192</Words>
  <Application>Microsoft Office PowerPoint</Application>
  <PresentationFormat>On-screen Show (4:3)</PresentationFormat>
  <Paragraphs>521</Paragraphs>
  <Slides>57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ＭＳ Ｐゴシック</vt:lpstr>
      <vt:lpstr>Arial</vt:lpstr>
      <vt:lpstr>Calibri</vt:lpstr>
      <vt:lpstr>Times New Roman</vt:lpstr>
      <vt:lpstr>Wingdings</vt:lpstr>
      <vt:lpstr>SE9</vt:lpstr>
      <vt:lpstr>Chapter 2 – Software Processes</vt:lpstr>
      <vt:lpstr>Topics covered</vt:lpstr>
      <vt:lpstr>The software process</vt:lpstr>
      <vt:lpstr>Software process descriptions</vt:lpstr>
      <vt:lpstr>Plan-driven and agile processes</vt:lpstr>
      <vt:lpstr>Software process models</vt:lpstr>
      <vt:lpstr>Waterfall model phases</vt:lpstr>
      <vt:lpstr>Waterfall model problems</vt:lpstr>
      <vt:lpstr>Incremental development  </vt:lpstr>
      <vt:lpstr>Incremental development benefits</vt:lpstr>
      <vt:lpstr>PowerPoint Presentation</vt:lpstr>
      <vt:lpstr>Reuse-oriented software engineering Stages</vt:lpstr>
      <vt:lpstr>Reuse-oriented software engineering</vt:lpstr>
      <vt:lpstr>Types of software component</vt:lpstr>
      <vt:lpstr>Process activities</vt:lpstr>
      <vt:lpstr>Software specification</vt:lpstr>
      <vt:lpstr>The requirements engineering process </vt:lpstr>
      <vt:lpstr>A general model of the design process  </vt:lpstr>
      <vt:lpstr>Design activities</vt:lpstr>
      <vt:lpstr>Software validation</vt:lpstr>
      <vt:lpstr>Stages of testing </vt:lpstr>
      <vt:lpstr>Testing stages</vt:lpstr>
      <vt:lpstr>Testing phases in a plan-driven software process </vt:lpstr>
      <vt:lpstr>Software evolution</vt:lpstr>
      <vt:lpstr>System evolution </vt:lpstr>
      <vt:lpstr>Key points</vt:lpstr>
      <vt:lpstr>Key points</vt:lpstr>
      <vt:lpstr>Chapter 2 – Software Processes</vt:lpstr>
      <vt:lpstr>Coping with change</vt:lpstr>
      <vt:lpstr>Reducing the costs of rework</vt:lpstr>
      <vt:lpstr>Software prototyping</vt:lpstr>
      <vt:lpstr>Benefits of prototyping</vt:lpstr>
      <vt:lpstr>The process of prototype development </vt:lpstr>
      <vt:lpstr>Prototype development</vt:lpstr>
      <vt:lpstr>Throw-away prototypes</vt:lpstr>
      <vt:lpstr>Incremental delivery</vt:lpstr>
      <vt:lpstr>Incremental development and delivery</vt:lpstr>
      <vt:lpstr>Incremental delivery </vt:lpstr>
      <vt:lpstr>Incremental delivery advantages</vt:lpstr>
      <vt:lpstr>Incremental delivery problems</vt:lpstr>
      <vt:lpstr>Boehm’s spiral model</vt:lpstr>
      <vt:lpstr>Boehm’s spiral model of the software process </vt:lpstr>
      <vt:lpstr>Spiral model sectors</vt:lpstr>
      <vt:lpstr>Spiral model usage</vt:lpstr>
      <vt:lpstr>The Rational Unified Process</vt:lpstr>
      <vt:lpstr>Phases in the Rational Unified Process </vt:lpstr>
      <vt:lpstr>RUP phases</vt:lpstr>
      <vt:lpstr>RUP iteration</vt:lpstr>
      <vt:lpstr>Static workflows in the Rational Unified Process</vt:lpstr>
      <vt:lpstr>Static workflows in the Rational Unified Process</vt:lpstr>
      <vt:lpstr>RUP good practice</vt:lpstr>
      <vt:lpstr>RUP good practice</vt:lpstr>
      <vt:lpstr>Key points</vt:lpstr>
      <vt:lpstr>Useful Links</vt:lpstr>
      <vt:lpstr>PowerPoint Presentation</vt:lpstr>
      <vt:lpstr>The process of prototype development </vt:lpstr>
      <vt:lpstr>Benefits of prototyping</vt:lpstr>
    </vt:vector>
  </TitlesOfParts>
  <Company>St Andrews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Figures-Chapter</dc:title>
  <dc:creator>Ian Sommerville</dc:creator>
  <cp:lastModifiedBy>uclab</cp:lastModifiedBy>
  <cp:revision>172</cp:revision>
  <dcterms:created xsi:type="dcterms:W3CDTF">2010-01-06T19:57:16Z</dcterms:created>
  <dcterms:modified xsi:type="dcterms:W3CDTF">2015-04-20T03:36:27Z</dcterms:modified>
</cp:coreProperties>
</file>